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5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5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66"/>
    <a:srgbClr val="E8EAE6"/>
    <a:srgbClr val="DBE6D5"/>
    <a:srgbClr val="262626"/>
    <a:srgbClr val="A7D535"/>
    <a:srgbClr val="C7D8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7" autoAdjust="0"/>
  </p:normalViewPr>
  <p:slideViewPr>
    <p:cSldViewPr snapToGrid="0" showGuides="1">
      <p:cViewPr varScale="1">
        <p:scale>
          <a:sx n="92" d="100"/>
          <a:sy n="92" d="100"/>
        </p:scale>
        <p:origin x="-46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18BB9C-7FE4-4FC3-A15E-5339F10D28E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771A709-F678-44A6-90A0-28EB5ACC9143}">
      <dgm:prSet/>
      <dgm:spPr/>
      <dgm:t>
        <a:bodyPr/>
        <a:lstStyle/>
        <a:p>
          <a:pPr rtl="0"/>
          <a:r>
            <a:rPr lang="ru-RU" b="1" smtClean="0"/>
            <a:t>Объект исследования</a:t>
          </a:r>
          <a:r>
            <a:rPr lang="ru-RU" smtClean="0"/>
            <a:t>: Подростки</a:t>
          </a:r>
          <a:endParaRPr lang="ru-RU"/>
        </a:p>
      </dgm:t>
    </dgm:pt>
    <dgm:pt modelId="{865179B2-B160-4D7B-97ED-3336B2892710}" type="parTrans" cxnId="{E40B5366-92FA-49C6-A4A1-69C3CD88918C}">
      <dgm:prSet/>
      <dgm:spPr/>
      <dgm:t>
        <a:bodyPr/>
        <a:lstStyle/>
        <a:p>
          <a:endParaRPr lang="ru-RU"/>
        </a:p>
      </dgm:t>
    </dgm:pt>
    <dgm:pt modelId="{68E0EB4E-EB7B-4779-881E-6655EBA04DCD}" type="sibTrans" cxnId="{E40B5366-92FA-49C6-A4A1-69C3CD88918C}">
      <dgm:prSet/>
      <dgm:spPr/>
      <dgm:t>
        <a:bodyPr/>
        <a:lstStyle/>
        <a:p>
          <a:endParaRPr lang="ru-RU"/>
        </a:p>
      </dgm:t>
    </dgm:pt>
    <dgm:pt modelId="{11B8E392-54DA-4279-A809-90D10D1BD9BF}">
      <dgm:prSet/>
      <dgm:spPr/>
      <dgm:t>
        <a:bodyPr/>
        <a:lstStyle/>
        <a:p>
          <a:pPr rtl="0"/>
          <a:r>
            <a:rPr lang="ru-RU" b="1" smtClean="0"/>
            <a:t>Предмет исследования</a:t>
          </a:r>
          <a:r>
            <a:rPr lang="ru-RU" smtClean="0"/>
            <a:t>: Влияние социальных сетей на поведение, ментальное здоровье и социальные взаимодействия подростков</a:t>
          </a:r>
          <a:endParaRPr lang="ru-RU"/>
        </a:p>
      </dgm:t>
    </dgm:pt>
    <dgm:pt modelId="{766393CC-1404-47E0-9670-CA079E4954DF}" type="parTrans" cxnId="{6A65C49C-A01D-4B4E-B2F1-BCAFC85B5D6C}">
      <dgm:prSet/>
      <dgm:spPr/>
      <dgm:t>
        <a:bodyPr/>
        <a:lstStyle/>
        <a:p>
          <a:endParaRPr lang="ru-RU"/>
        </a:p>
      </dgm:t>
    </dgm:pt>
    <dgm:pt modelId="{0E3C11B2-541B-41B8-97A3-2D8ACDFA09E7}" type="sibTrans" cxnId="{6A65C49C-A01D-4B4E-B2F1-BCAFC85B5D6C}">
      <dgm:prSet/>
      <dgm:spPr/>
      <dgm:t>
        <a:bodyPr/>
        <a:lstStyle/>
        <a:p>
          <a:endParaRPr lang="ru-RU"/>
        </a:p>
      </dgm:t>
    </dgm:pt>
    <dgm:pt modelId="{B9471D92-D111-4719-A9E9-108858AEBF62}">
      <dgm:prSet/>
      <dgm:spPr/>
      <dgm:t>
        <a:bodyPr/>
        <a:lstStyle/>
        <a:p>
          <a:pPr rtl="0"/>
          <a:r>
            <a:rPr lang="ru-RU" b="1" smtClean="0"/>
            <a:t>Методы исследования</a:t>
          </a:r>
          <a:r>
            <a:rPr lang="ru-RU" smtClean="0"/>
            <a:t>: Анкетирование, наблюдение, анализ статистических данных, литературный обзор</a:t>
          </a:r>
          <a:endParaRPr lang="ru-RU"/>
        </a:p>
      </dgm:t>
    </dgm:pt>
    <dgm:pt modelId="{879DA418-8410-44FC-860D-758EF46A9B40}" type="parTrans" cxnId="{AC6553CD-FD50-4467-A6B8-80E3CB497A5A}">
      <dgm:prSet/>
      <dgm:spPr/>
      <dgm:t>
        <a:bodyPr/>
        <a:lstStyle/>
        <a:p>
          <a:endParaRPr lang="ru-RU"/>
        </a:p>
      </dgm:t>
    </dgm:pt>
    <dgm:pt modelId="{76BBDEE2-AE30-4C9B-8A62-BFF063A64E47}" type="sibTrans" cxnId="{AC6553CD-FD50-4467-A6B8-80E3CB497A5A}">
      <dgm:prSet/>
      <dgm:spPr/>
      <dgm:t>
        <a:bodyPr/>
        <a:lstStyle/>
        <a:p>
          <a:endParaRPr lang="ru-RU"/>
        </a:p>
      </dgm:t>
    </dgm:pt>
    <dgm:pt modelId="{F4D550FB-14EF-4AFF-88E1-2AEB241555DB}">
      <dgm:prSet/>
      <dgm:spPr/>
      <dgm:t>
        <a:bodyPr/>
        <a:lstStyle/>
        <a:p>
          <a:pPr rtl="0"/>
          <a:r>
            <a:rPr lang="ru-RU" b="1" smtClean="0"/>
            <a:t>Цель проекта</a:t>
          </a:r>
          <a:r>
            <a:rPr lang="ru-RU" smtClean="0"/>
            <a:t>: Изучить влияние социальных сетей на подростков и выявить способы минимизации негативных последствий</a:t>
          </a:r>
          <a:endParaRPr lang="ru-RU"/>
        </a:p>
      </dgm:t>
    </dgm:pt>
    <dgm:pt modelId="{5501E11F-6CC6-4AD4-9AF0-18562F80248A}" type="parTrans" cxnId="{D016CCF8-DC16-4B4B-BE09-FB72BA6EF8CD}">
      <dgm:prSet/>
      <dgm:spPr/>
      <dgm:t>
        <a:bodyPr/>
        <a:lstStyle/>
        <a:p>
          <a:endParaRPr lang="ru-RU"/>
        </a:p>
      </dgm:t>
    </dgm:pt>
    <dgm:pt modelId="{83EDAECC-2C0A-4BEB-A066-1E2EAA6E09D6}" type="sibTrans" cxnId="{D016CCF8-DC16-4B4B-BE09-FB72BA6EF8CD}">
      <dgm:prSet/>
      <dgm:spPr/>
      <dgm:t>
        <a:bodyPr/>
        <a:lstStyle/>
        <a:p>
          <a:endParaRPr lang="ru-RU"/>
        </a:p>
      </dgm:t>
    </dgm:pt>
    <dgm:pt modelId="{0229A76D-2F41-4861-BB73-DE38511EDF8A}">
      <dgm:prSet/>
      <dgm:spPr/>
      <dgm:t>
        <a:bodyPr/>
        <a:lstStyle/>
        <a:p>
          <a:pPr rtl="0"/>
          <a:r>
            <a:rPr lang="ru-RU" b="1" smtClean="0"/>
            <a:t>Проблема:</a:t>
          </a:r>
          <a:r>
            <a:rPr lang="ru-RU" smtClean="0"/>
            <a:t> Растущее влияние социальных сетей на жизнь подростков, возможные риски для их психического и физического здоровья</a:t>
          </a:r>
          <a:endParaRPr lang="ru-RU"/>
        </a:p>
      </dgm:t>
    </dgm:pt>
    <dgm:pt modelId="{BC9B89AB-2955-475E-BC17-39CB3BA2007A}" type="parTrans" cxnId="{D42B6076-414B-489B-8710-3085D368FE20}">
      <dgm:prSet/>
      <dgm:spPr/>
      <dgm:t>
        <a:bodyPr/>
        <a:lstStyle/>
        <a:p>
          <a:endParaRPr lang="ru-RU"/>
        </a:p>
      </dgm:t>
    </dgm:pt>
    <dgm:pt modelId="{BC0F6E73-C2AF-4D7D-ADC6-36A267527DAB}" type="sibTrans" cxnId="{D42B6076-414B-489B-8710-3085D368FE20}">
      <dgm:prSet/>
      <dgm:spPr/>
      <dgm:t>
        <a:bodyPr/>
        <a:lstStyle/>
        <a:p>
          <a:endParaRPr lang="ru-RU"/>
        </a:p>
      </dgm:t>
    </dgm:pt>
    <dgm:pt modelId="{483E2687-966A-490D-8FEA-948E60832DB6}" type="pres">
      <dgm:prSet presAssocID="{FC18BB9C-7FE4-4FC3-A15E-5339F10D28E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E803A3-355C-4F50-889E-04AFCCDE5DCC}" type="pres">
      <dgm:prSet presAssocID="{FC18BB9C-7FE4-4FC3-A15E-5339F10D28E6}" presName="arrow" presStyleLbl="bgShp" presStyleIdx="0" presStyleCnt="1"/>
      <dgm:spPr/>
    </dgm:pt>
    <dgm:pt modelId="{D6822DAA-EF7D-4C7F-8440-F19AED1DC196}" type="pres">
      <dgm:prSet presAssocID="{FC18BB9C-7FE4-4FC3-A15E-5339F10D28E6}" presName="linearProcess" presStyleCnt="0"/>
      <dgm:spPr/>
    </dgm:pt>
    <dgm:pt modelId="{C00736C8-1218-496C-9827-731C0323F49E}" type="pres">
      <dgm:prSet presAssocID="{F771A709-F678-44A6-90A0-28EB5ACC9143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7AB97D-B1D8-44B8-B8F9-CCD37CBCC81E}" type="pres">
      <dgm:prSet presAssocID="{68E0EB4E-EB7B-4779-881E-6655EBA04DCD}" presName="sibTrans" presStyleCnt="0"/>
      <dgm:spPr/>
    </dgm:pt>
    <dgm:pt modelId="{6955F742-64AA-4207-94E5-F4C8D4164772}" type="pres">
      <dgm:prSet presAssocID="{11B8E392-54DA-4279-A809-90D10D1BD9BF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934E17-BF28-4512-A16C-025F5F406156}" type="pres">
      <dgm:prSet presAssocID="{0E3C11B2-541B-41B8-97A3-2D8ACDFA09E7}" presName="sibTrans" presStyleCnt="0"/>
      <dgm:spPr/>
    </dgm:pt>
    <dgm:pt modelId="{08ED1764-8CEB-4265-9552-F9B26E819F60}" type="pres">
      <dgm:prSet presAssocID="{B9471D92-D111-4719-A9E9-108858AEBF62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DA2267-F413-4C93-B831-E6B0747ABBD7}" type="pres">
      <dgm:prSet presAssocID="{76BBDEE2-AE30-4C9B-8A62-BFF063A64E47}" presName="sibTrans" presStyleCnt="0"/>
      <dgm:spPr/>
    </dgm:pt>
    <dgm:pt modelId="{C77F9B10-A275-4B5F-99F5-E71ED7F6EDEA}" type="pres">
      <dgm:prSet presAssocID="{F4D550FB-14EF-4AFF-88E1-2AEB241555DB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8D3AE7-24BF-4150-81EB-454F8FE2C0F4}" type="pres">
      <dgm:prSet presAssocID="{83EDAECC-2C0A-4BEB-A066-1E2EAA6E09D6}" presName="sibTrans" presStyleCnt="0"/>
      <dgm:spPr/>
    </dgm:pt>
    <dgm:pt modelId="{90BE14EE-67BC-46EB-A0D0-B2AC5E86521E}" type="pres">
      <dgm:prSet presAssocID="{0229A76D-2F41-4861-BB73-DE38511EDF8A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AF8C0B-B3B1-4357-B78A-52D99AAAAF19}" type="presOf" srcId="{FC18BB9C-7FE4-4FC3-A15E-5339F10D28E6}" destId="{483E2687-966A-490D-8FEA-948E60832DB6}" srcOrd="0" destOrd="0" presId="urn:microsoft.com/office/officeart/2005/8/layout/hProcess9"/>
    <dgm:cxn modelId="{413BC1DD-5A15-4A62-892F-D55657559C0A}" type="presOf" srcId="{11B8E392-54DA-4279-A809-90D10D1BD9BF}" destId="{6955F742-64AA-4207-94E5-F4C8D4164772}" srcOrd="0" destOrd="0" presId="urn:microsoft.com/office/officeart/2005/8/layout/hProcess9"/>
    <dgm:cxn modelId="{18C9D709-7CFB-4013-BE7F-D81317588674}" type="presOf" srcId="{B9471D92-D111-4719-A9E9-108858AEBF62}" destId="{08ED1764-8CEB-4265-9552-F9B26E819F60}" srcOrd="0" destOrd="0" presId="urn:microsoft.com/office/officeart/2005/8/layout/hProcess9"/>
    <dgm:cxn modelId="{A43822C6-8E8F-4BDA-A8B4-1082CCB568D7}" type="presOf" srcId="{F4D550FB-14EF-4AFF-88E1-2AEB241555DB}" destId="{C77F9B10-A275-4B5F-99F5-E71ED7F6EDEA}" srcOrd="0" destOrd="0" presId="urn:microsoft.com/office/officeart/2005/8/layout/hProcess9"/>
    <dgm:cxn modelId="{AC6553CD-FD50-4467-A6B8-80E3CB497A5A}" srcId="{FC18BB9C-7FE4-4FC3-A15E-5339F10D28E6}" destId="{B9471D92-D111-4719-A9E9-108858AEBF62}" srcOrd="2" destOrd="0" parTransId="{879DA418-8410-44FC-860D-758EF46A9B40}" sibTransId="{76BBDEE2-AE30-4C9B-8A62-BFF063A64E47}"/>
    <dgm:cxn modelId="{D29637E8-0913-4E1C-B190-F58116F664FA}" type="presOf" srcId="{F771A709-F678-44A6-90A0-28EB5ACC9143}" destId="{C00736C8-1218-496C-9827-731C0323F49E}" srcOrd="0" destOrd="0" presId="urn:microsoft.com/office/officeart/2005/8/layout/hProcess9"/>
    <dgm:cxn modelId="{5DF70087-0ECB-4622-B0B6-3EA94BA3D498}" type="presOf" srcId="{0229A76D-2F41-4861-BB73-DE38511EDF8A}" destId="{90BE14EE-67BC-46EB-A0D0-B2AC5E86521E}" srcOrd="0" destOrd="0" presId="urn:microsoft.com/office/officeart/2005/8/layout/hProcess9"/>
    <dgm:cxn modelId="{6A65C49C-A01D-4B4E-B2F1-BCAFC85B5D6C}" srcId="{FC18BB9C-7FE4-4FC3-A15E-5339F10D28E6}" destId="{11B8E392-54DA-4279-A809-90D10D1BD9BF}" srcOrd="1" destOrd="0" parTransId="{766393CC-1404-47E0-9670-CA079E4954DF}" sibTransId="{0E3C11B2-541B-41B8-97A3-2D8ACDFA09E7}"/>
    <dgm:cxn modelId="{D016CCF8-DC16-4B4B-BE09-FB72BA6EF8CD}" srcId="{FC18BB9C-7FE4-4FC3-A15E-5339F10D28E6}" destId="{F4D550FB-14EF-4AFF-88E1-2AEB241555DB}" srcOrd="3" destOrd="0" parTransId="{5501E11F-6CC6-4AD4-9AF0-18562F80248A}" sibTransId="{83EDAECC-2C0A-4BEB-A066-1E2EAA6E09D6}"/>
    <dgm:cxn modelId="{D42B6076-414B-489B-8710-3085D368FE20}" srcId="{FC18BB9C-7FE4-4FC3-A15E-5339F10D28E6}" destId="{0229A76D-2F41-4861-BB73-DE38511EDF8A}" srcOrd="4" destOrd="0" parTransId="{BC9B89AB-2955-475E-BC17-39CB3BA2007A}" sibTransId="{BC0F6E73-C2AF-4D7D-ADC6-36A267527DAB}"/>
    <dgm:cxn modelId="{E40B5366-92FA-49C6-A4A1-69C3CD88918C}" srcId="{FC18BB9C-7FE4-4FC3-A15E-5339F10D28E6}" destId="{F771A709-F678-44A6-90A0-28EB5ACC9143}" srcOrd="0" destOrd="0" parTransId="{865179B2-B160-4D7B-97ED-3336B2892710}" sibTransId="{68E0EB4E-EB7B-4779-881E-6655EBA04DCD}"/>
    <dgm:cxn modelId="{1724DB45-FE6E-4DBE-81C9-28C2B5BF4F82}" type="presParOf" srcId="{483E2687-966A-490D-8FEA-948E60832DB6}" destId="{1AE803A3-355C-4F50-889E-04AFCCDE5DCC}" srcOrd="0" destOrd="0" presId="urn:microsoft.com/office/officeart/2005/8/layout/hProcess9"/>
    <dgm:cxn modelId="{1B62B1CC-B9A0-4742-9E8E-F7AC7E74DB10}" type="presParOf" srcId="{483E2687-966A-490D-8FEA-948E60832DB6}" destId="{D6822DAA-EF7D-4C7F-8440-F19AED1DC196}" srcOrd="1" destOrd="0" presId="urn:microsoft.com/office/officeart/2005/8/layout/hProcess9"/>
    <dgm:cxn modelId="{8634A9EC-4808-49AB-AFBC-F6F5CE91A8BF}" type="presParOf" srcId="{D6822DAA-EF7D-4C7F-8440-F19AED1DC196}" destId="{C00736C8-1218-496C-9827-731C0323F49E}" srcOrd="0" destOrd="0" presId="urn:microsoft.com/office/officeart/2005/8/layout/hProcess9"/>
    <dgm:cxn modelId="{2FB8467B-0120-4D0E-ABEB-C06ED5E2717E}" type="presParOf" srcId="{D6822DAA-EF7D-4C7F-8440-F19AED1DC196}" destId="{697AB97D-B1D8-44B8-B8F9-CCD37CBCC81E}" srcOrd="1" destOrd="0" presId="urn:microsoft.com/office/officeart/2005/8/layout/hProcess9"/>
    <dgm:cxn modelId="{BDACF09B-AB33-4167-8002-4B4172A862A7}" type="presParOf" srcId="{D6822DAA-EF7D-4C7F-8440-F19AED1DC196}" destId="{6955F742-64AA-4207-94E5-F4C8D4164772}" srcOrd="2" destOrd="0" presId="urn:microsoft.com/office/officeart/2005/8/layout/hProcess9"/>
    <dgm:cxn modelId="{E918E42C-A0F5-40B1-ADB6-89A2BBA6782B}" type="presParOf" srcId="{D6822DAA-EF7D-4C7F-8440-F19AED1DC196}" destId="{65934E17-BF28-4512-A16C-025F5F406156}" srcOrd="3" destOrd="0" presId="urn:microsoft.com/office/officeart/2005/8/layout/hProcess9"/>
    <dgm:cxn modelId="{5EADB0B4-232B-47A9-BBD5-11D791BE1C6C}" type="presParOf" srcId="{D6822DAA-EF7D-4C7F-8440-F19AED1DC196}" destId="{08ED1764-8CEB-4265-9552-F9B26E819F60}" srcOrd="4" destOrd="0" presId="urn:microsoft.com/office/officeart/2005/8/layout/hProcess9"/>
    <dgm:cxn modelId="{98380E3F-E6F6-4350-A190-5DE00257A294}" type="presParOf" srcId="{D6822DAA-EF7D-4C7F-8440-F19AED1DC196}" destId="{FEDA2267-F413-4C93-B831-E6B0747ABBD7}" srcOrd="5" destOrd="0" presId="urn:microsoft.com/office/officeart/2005/8/layout/hProcess9"/>
    <dgm:cxn modelId="{5E17B23E-D6F2-4365-8AF4-240168DFA3A0}" type="presParOf" srcId="{D6822DAA-EF7D-4C7F-8440-F19AED1DC196}" destId="{C77F9B10-A275-4B5F-99F5-E71ED7F6EDEA}" srcOrd="6" destOrd="0" presId="urn:microsoft.com/office/officeart/2005/8/layout/hProcess9"/>
    <dgm:cxn modelId="{7CF7CF71-D952-4031-AC92-15CAF771EAD0}" type="presParOf" srcId="{D6822DAA-EF7D-4C7F-8440-F19AED1DC196}" destId="{9C8D3AE7-24BF-4150-81EB-454F8FE2C0F4}" srcOrd="7" destOrd="0" presId="urn:microsoft.com/office/officeart/2005/8/layout/hProcess9"/>
    <dgm:cxn modelId="{270F7B66-96A2-44F2-964A-844650E1CF30}" type="presParOf" srcId="{D6822DAA-EF7D-4C7F-8440-F19AED1DC196}" destId="{90BE14EE-67BC-46EB-A0D0-B2AC5E86521E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418315-D80B-47E8-A29B-3C2D3F5ED46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DDBB944-EDC7-4CA6-AD88-FC4058217387}">
      <dgm:prSet/>
      <dgm:spPr/>
      <dgm:t>
        <a:bodyPr/>
        <a:lstStyle/>
        <a:p>
          <a:pPr rtl="0"/>
          <a:r>
            <a:rPr lang="ru-RU" b="1" smtClean="0"/>
            <a:t>Задачи проекта:</a:t>
          </a:r>
          <a:endParaRPr lang="ru-RU"/>
        </a:p>
      </dgm:t>
    </dgm:pt>
    <dgm:pt modelId="{DEB48D0E-EDBC-45D4-81A9-B1A392746590}" type="parTrans" cxnId="{3BD62410-6F6F-41E1-8391-A7F8DB82751F}">
      <dgm:prSet/>
      <dgm:spPr/>
      <dgm:t>
        <a:bodyPr/>
        <a:lstStyle/>
        <a:p>
          <a:endParaRPr lang="ru-RU"/>
        </a:p>
      </dgm:t>
    </dgm:pt>
    <dgm:pt modelId="{9226CE48-2BBA-4DD5-9F19-1769C45C0456}" type="sibTrans" cxnId="{3BD62410-6F6F-41E1-8391-A7F8DB82751F}">
      <dgm:prSet/>
      <dgm:spPr/>
      <dgm:t>
        <a:bodyPr/>
        <a:lstStyle/>
        <a:p>
          <a:endParaRPr lang="ru-RU"/>
        </a:p>
      </dgm:t>
    </dgm:pt>
    <dgm:pt modelId="{ABF33DE5-ECA8-4E55-8A30-48B53C2F9E7D}">
      <dgm:prSet/>
      <dgm:spPr/>
      <dgm:t>
        <a:bodyPr/>
        <a:lstStyle/>
        <a:p>
          <a:pPr rtl="0"/>
          <a:r>
            <a:rPr lang="ru-RU" smtClean="0"/>
            <a:t>1. Провести анализ влияния различных социальных сетей на подростков.</a:t>
          </a:r>
          <a:endParaRPr lang="ru-RU"/>
        </a:p>
      </dgm:t>
    </dgm:pt>
    <dgm:pt modelId="{8D2EE456-A254-445A-B8F3-152A8A0BA4BE}" type="parTrans" cxnId="{7CDE3B41-99B2-4ACF-ACB0-06F27103C0EE}">
      <dgm:prSet/>
      <dgm:spPr/>
      <dgm:t>
        <a:bodyPr/>
        <a:lstStyle/>
        <a:p>
          <a:endParaRPr lang="ru-RU"/>
        </a:p>
      </dgm:t>
    </dgm:pt>
    <dgm:pt modelId="{481BD661-70F1-4E28-BC7D-0DE72E2FDED3}" type="sibTrans" cxnId="{7CDE3B41-99B2-4ACF-ACB0-06F27103C0EE}">
      <dgm:prSet/>
      <dgm:spPr/>
      <dgm:t>
        <a:bodyPr/>
        <a:lstStyle/>
        <a:p>
          <a:endParaRPr lang="ru-RU"/>
        </a:p>
      </dgm:t>
    </dgm:pt>
    <dgm:pt modelId="{12BAD31D-3938-487D-937B-D61C4CB425D8}">
      <dgm:prSet/>
      <dgm:spPr/>
      <dgm:t>
        <a:bodyPr/>
        <a:lstStyle/>
        <a:p>
          <a:pPr rtl="0"/>
          <a:r>
            <a:rPr lang="ru-RU" smtClean="0"/>
            <a:t>2. Определить основные проблемы, с которыми сталкиваются подростки из-за использования соцсетей.</a:t>
          </a:r>
          <a:endParaRPr lang="ru-RU"/>
        </a:p>
      </dgm:t>
    </dgm:pt>
    <dgm:pt modelId="{93975FB1-22D4-4AD1-8A2E-E5AAFEF7EA00}" type="parTrans" cxnId="{6586A667-59F3-47BE-B346-9A77E71F219B}">
      <dgm:prSet/>
      <dgm:spPr/>
      <dgm:t>
        <a:bodyPr/>
        <a:lstStyle/>
        <a:p>
          <a:endParaRPr lang="ru-RU"/>
        </a:p>
      </dgm:t>
    </dgm:pt>
    <dgm:pt modelId="{14FA28D9-E07E-4A86-BBBD-FF2BA64987E4}" type="sibTrans" cxnId="{6586A667-59F3-47BE-B346-9A77E71F219B}">
      <dgm:prSet/>
      <dgm:spPr/>
      <dgm:t>
        <a:bodyPr/>
        <a:lstStyle/>
        <a:p>
          <a:endParaRPr lang="ru-RU"/>
        </a:p>
      </dgm:t>
    </dgm:pt>
    <dgm:pt modelId="{E022EBB7-EB8F-46F9-A6F5-F841F657A431}">
      <dgm:prSet/>
      <dgm:spPr/>
      <dgm:t>
        <a:bodyPr/>
        <a:lstStyle/>
        <a:p>
          <a:pPr rtl="0"/>
          <a:r>
            <a:rPr lang="ru-RU" smtClean="0"/>
            <a:t>3. Предложить рекомендации по безопасному и осознанному использованию социальных сетей.</a:t>
          </a:r>
          <a:endParaRPr lang="ru-RU"/>
        </a:p>
      </dgm:t>
    </dgm:pt>
    <dgm:pt modelId="{99F0903C-9549-42F2-BA93-0A84D5EE89DA}" type="parTrans" cxnId="{1B8C67F1-BBBD-4118-B3C0-ABA631D5891E}">
      <dgm:prSet/>
      <dgm:spPr/>
      <dgm:t>
        <a:bodyPr/>
        <a:lstStyle/>
        <a:p>
          <a:endParaRPr lang="ru-RU"/>
        </a:p>
      </dgm:t>
    </dgm:pt>
    <dgm:pt modelId="{09466D4F-8E65-4B87-ABEC-498984B6BCE0}" type="sibTrans" cxnId="{1B8C67F1-BBBD-4118-B3C0-ABA631D5891E}">
      <dgm:prSet/>
      <dgm:spPr/>
      <dgm:t>
        <a:bodyPr/>
        <a:lstStyle/>
        <a:p>
          <a:endParaRPr lang="ru-RU"/>
        </a:p>
      </dgm:t>
    </dgm:pt>
    <dgm:pt modelId="{3D18075E-2CE2-4CE0-8F67-FAAA4F8255D7}" type="pres">
      <dgm:prSet presAssocID="{16418315-D80B-47E8-A29B-3C2D3F5ED4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CAE04A1-FD85-46E7-97C4-6DE1B826D060}" type="pres">
      <dgm:prSet presAssocID="{EDDBB944-EDC7-4CA6-AD88-FC4058217387}" presName="hierRoot1" presStyleCnt="0">
        <dgm:presLayoutVars>
          <dgm:hierBranch val="init"/>
        </dgm:presLayoutVars>
      </dgm:prSet>
      <dgm:spPr/>
    </dgm:pt>
    <dgm:pt modelId="{041D6A9B-3350-463C-B318-83DF9020F0B6}" type="pres">
      <dgm:prSet presAssocID="{EDDBB944-EDC7-4CA6-AD88-FC4058217387}" presName="rootComposite1" presStyleCnt="0"/>
      <dgm:spPr/>
    </dgm:pt>
    <dgm:pt modelId="{D32F01AE-35EC-4E66-9018-191EFBF5188E}" type="pres">
      <dgm:prSet presAssocID="{EDDBB944-EDC7-4CA6-AD88-FC405821738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823640-B912-44B9-B86C-799785C3880B}" type="pres">
      <dgm:prSet presAssocID="{EDDBB944-EDC7-4CA6-AD88-FC405821738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A9C9FF0-6DB4-4A8F-8E5E-3B5514A3BB2D}" type="pres">
      <dgm:prSet presAssocID="{EDDBB944-EDC7-4CA6-AD88-FC4058217387}" presName="hierChild2" presStyleCnt="0"/>
      <dgm:spPr/>
    </dgm:pt>
    <dgm:pt modelId="{347C5EA0-E40A-430C-A1E1-8D7DC4AEBEEE}" type="pres">
      <dgm:prSet presAssocID="{8D2EE456-A254-445A-B8F3-152A8A0BA4BE}" presName="Name37" presStyleLbl="parChTrans1D2" presStyleIdx="0" presStyleCnt="3"/>
      <dgm:spPr/>
      <dgm:t>
        <a:bodyPr/>
        <a:lstStyle/>
        <a:p>
          <a:endParaRPr lang="ru-RU"/>
        </a:p>
      </dgm:t>
    </dgm:pt>
    <dgm:pt modelId="{8A6477C1-00CB-4DAF-8747-B269337FFBA7}" type="pres">
      <dgm:prSet presAssocID="{ABF33DE5-ECA8-4E55-8A30-48B53C2F9E7D}" presName="hierRoot2" presStyleCnt="0">
        <dgm:presLayoutVars>
          <dgm:hierBranch val="init"/>
        </dgm:presLayoutVars>
      </dgm:prSet>
      <dgm:spPr/>
    </dgm:pt>
    <dgm:pt modelId="{6F572959-30C1-4A69-8BA4-281A9E627BE9}" type="pres">
      <dgm:prSet presAssocID="{ABF33DE5-ECA8-4E55-8A30-48B53C2F9E7D}" presName="rootComposite" presStyleCnt="0"/>
      <dgm:spPr/>
    </dgm:pt>
    <dgm:pt modelId="{D2B7CD93-6B17-481B-991F-026311CA93B1}" type="pres">
      <dgm:prSet presAssocID="{ABF33DE5-ECA8-4E55-8A30-48B53C2F9E7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8D2ED4-91A7-432F-98FB-9ACE7256CD1C}" type="pres">
      <dgm:prSet presAssocID="{ABF33DE5-ECA8-4E55-8A30-48B53C2F9E7D}" presName="rootConnector" presStyleLbl="node2" presStyleIdx="0" presStyleCnt="3"/>
      <dgm:spPr/>
      <dgm:t>
        <a:bodyPr/>
        <a:lstStyle/>
        <a:p>
          <a:endParaRPr lang="ru-RU"/>
        </a:p>
      </dgm:t>
    </dgm:pt>
    <dgm:pt modelId="{C51E03A8-1CD2-44B5-99A0-55497952BE67}" type="pres">
      <dgm:prSet presAssocID="{ABF33DE5-ECA8-4E55-8A30-48B53C2F9E7D}" presName="hierChild4" presStyleCnt="0"/>
      <dgm:spPr/>
    </dgm:pt>
    <dgm:pt modelId="{EA23B359-6E25-4E2F-AB54-3FB5525B9ECE}" type="pres">
      <dgm:prSet presAssocID="{ABF33DE5-ECA8-4E55-8A30-48B53C2F9E7D}" presName="hierChild5" presStyleCnt="0"/>
      <dgm:spPr/>
    </dgm:pt>
    <dgm:pt modelId="{7E5CC6DC-4576-420D-8CDA-8D50216C416F}" type="pres">
      <dgm:prSet presAssocID="{93975FB1-22D4-4AD1-8A2E-E5AAFEF7EA00}" presName="Name37" presStyleLbl="parChTrans1D2" presStyleIdx="1" presStyleCnt="3"/>
      <dgm:spPr/>
      <dgm:t>
        <a:bodyPr/>
        <a:lstStyle/>
        <a:p>
          <a:endParaRPr lang="ru-RU"/>
        </a:p>
      </dgm:t>
    </dgm:pt>
    <dgm:pt modelId="{96F07197-C3C8-4F78-86A4-06B2D43C14FB}" type="pres">
      <dgm:prSet presAssocID="{12BAD31D-3938-487D-937B-D61C4CB425D8}" presName="hierRoot2" presStyleCnt="0">
        <dgm:presLayoutVars>
          <dgm:hierBranch val="init"/>
        </dgm:presLayoutVars>
      </dgm:prSet>
      <dgm:spPr/>
    </dgm:pt>
    <dgm:pt modelId="{D304422E-DE45-480E-83F8-13283C41CEBE}" type="pres">
      <dgm:prSet presAssocID="{12BAD31D-3938-487D-937B-D61C4CB425D8}" presName="rootComposite" presStyleCnt="0"/>
      <dgm:spPr/>
    </dgm:pt>
    <dgm:pt modelId="{0BD7081D-729A-4B37-9C39-AD5826691CD0}" type="pres">
      <dgm:prSet presAssocID="{12BAD31D-3938-487D-937B-D61C4CB425D8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076532-5A31-4A76-8BB5-41842A21DF8D}" type="pres">
      <dgm:prSet presAssocID="{12BAD31D-3938-487D-937B-D61C4CB425D8}" presName="rootConnector" presStyleLbl="node2" presStyleIdx="1" presStyleCnt="3"/>
      <dgm:spPr/>
      <dgm:t>
        <a:bodyPr/>
        <a:lstStyle/>
        <a:p>
          <a:endParaRPr lang="ru-RU"/>
        </a:p>
      </dgm:t>
    </dgm:pt>
    <dgm:pt modelId="{08B76C25-FAD0-4364-A509-F84BB3181FA9}" type="pres">
      <dgm:prSet presAssocID="{12BAD31D-3938-487D-937B-D61C4CB425D8}" presName="hierChild4" presStyleCnt="0"/>
      <dgm:spPr/>
    </dgm:pt>
    <dgm:pt modelId="{7CDDBF8F-AD63-4A84-9D31-3D7989606281}" type="pres">
      <dgm:prSet presAssocID="{12BAD31D-3938-487D-937B-D61C4CB425D8}" presName="hierChild5" presStyleCnt="0"/>
      <dgm:spPr/>
    </dgm:pt>
    <dgm:pt modelId="{0683B876-7AA3-42B9-AC9E-1027DCE74D6C}" type="pres">
      <dgm:prSet presAssocID="{99F0903C-9549-42F2-BA93-0A84D5EE89DA}" presName="Name37" presStyleLbl="parChTrans1D2" presStyleIdx="2" presStyleCnt="3"/>
      <dgm:spPr/>
      <dgm:t>
        <a:bodyPr/>
        <a:lstStyle/>
        <a:p>
          <a:endParaRPr lang="ru-RU"/>
        </a:p>
      </dgm:t>
    </dgm:pt>
    <dgm:pt modelId="{57CBCE1B-656E-42CC-95AD-93F483E31973}" type="pres">
      <dgm:prSet presAssocID="{E022EBB7-EB8F-46F9-A6F5-F841F657A431}" presName="hierRoot2" presStyleCnt="0">
        <dgm:presLayoutVars>
          <dgm:hierBranch val="init"/>
        </dgm:presLayoutVars>
      </dgm:prSet>
      <dgm:spPr/>
    </dgm:pt>
    <dgm:pt modelId="{CDDB0FF3-D5F8-466D-9221-18DC132429E3}" type="pres">
      <dgm:prSet presAssocID="{E022EBB7-EB8F-46F9-A6F5-F841F657A431}" presName="rootComposite" presStyleCnt="0"/>
      <dgm:spPr/>
    </dgm:pt>
    <dgm:pt modelId="{93F5131C-7A96-4350-A60C-87825F3DB1D7}" type="pres">
      <dgm:prSet presAssocID="{E022EBB7-EB8F-46F9-A6F5-F841F657A43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0AD84C-086C-4AC6-9595-43F6BA3F9816}" type="pres">
      <dgm:prSet presAssocID="{E022EBB7-EB8F-46F9-A6F5-F841F657A431}" presName="rootConnector" presStyleLbl="node2" presStyleIdx="2" presStyleCnt="3"/>
      <dgm:spPr/>
      <dgm:t>
        <a:bodyPr/>
        <a:lstStyle/>
        <a:p>
          <a:endParaRPr lang="ru-RU"/>
        </a:p>
      </dgm:t>
    </dgm:pt>
    <dgm:pt modelId="{946F17F4-B28F-46D1-ACC4-F0DCECD08510}" type="pres">
      <dgm:prSet presAssocID="{E022EBB7-EB8F-46F9-A6F5-F841F657A431}" presName="hierChild4" presStyleCnt="0"/>
      <dgm:spPr/>
    </dgm:pt>
    <dgm:pt modelId="{2572894F-671C-431D-BEAD-D58A9E5793A2}" type="pres">
      <dgm:prSet presAssocID="{E022EBB7-EB8F-46F9-A6F5-F841F657A431}" presName="hierChild5" presStyleCnt="0"/>
      <dgm:spPr/>
    </dgm:pt>
    <dgm:pt modelId="{20717605-CD21-4441-B3A8-C8087EB449C0}" type="pres">
      <dgm:prSet presAssocID="{EDDBB944-EDC7-4CA6-AD88-FC4058217387}" presName="hierChild3" presStyleCnt="0"/>
      <dgm:spPr/>
    </dgm:pt>
  </dgm:ptLst>
  <dgm:cxnLst>
    <dgm:cxn modelId="{F1AC06A1-238C-4713-A512-E8DE29028205}" type="presOf" srcId="{16418315-D80B-47E8-A29B-3C2D3F5ED46D}" destId="{3D18075E-2CE2-4CE0-8F67-FAAA4F8255D7}" srcOrd="0" destOrd="0" presId="urn:microsoft.com/office/officeart/2005/8/layout/orgChart1"/>
    <dgm:cxn modelId="{EF00EDA2-7FCF-4F3B-BA94-CEF35B5300B0}" type="presOf" srcId="{ABF33DE5-ECA8-4E55-8A30-48B53C2F9E7D}" destId="{0E8D2ED4-91A7-432F-98FB-9ACE7256CD1C}" srcOrd="1" destOrd="0" presId="urn:microsoft.com/office/officeart/2005/8/layout/orgChart1"/>
    <dgm:cxn modelId="{808048F8-EBEB-4B2F-8C63-E9F276E798F9}" type="presOf" srcId="{E022EBB7-EB8F-46F9-A6F5-F841F657A431}" destId="{740AD84C-086C-4AC6-9595-43F6BA3F9816}" srcOrd="1" destOrd="0" presId="urn:microsoft.com/office/officeart/2005/8/layout/orgChart1"/>
    <dgm:cxn modelId="{E1C57930-50D7-47D8-A325-6D6F8A8C79A7}" type="presOf" srcId="{EDDBB944-EDC7-4CA6-AD88-FC4058217387}" destId="{D32F01AE-35EC-4E66-9018-191EFBF5188E}" srcOrd="0" destOrd="0" presId="urn:microsoft.com/office/officeart/2005/8/layout/orgChart1"/>
    <dgm:cxn modelId="{6586A667-59F3-47BE-B346-9A77E71F219B}" srcId="{EDDBB944-EDC7-4CA6-AD88-FC4058217387}" destId="{12BAD31D-3938-487D-937B-D61C4CB425D8}" srcOrd="1" destOrd="0" parTransId="{93975FB1-22D4-4AD1-8A2E-E5AAFEF7EA00}" sibTransId="{14FA28D9-E07E-4A86-BBBD-FF2BA64987E4}"/>
    <dgm:cxn modelId="{3BD62410-6F6F-41E1-8391-A7F8DB82751F}" srcId="{16418315-D80B-47E8-A29B-3C2D3F5ED46D}" destId="{EDDBB944-EDC7-4CA6-AD88-FC4058217387}" srcOrd="0" destOrd="0" parTransId="{DEB48D0E-EDBC-45D4-81A9-B1A392746590}" sibTransId="{9226CE48-2BBA-4DD5-9F19-1769C45C0456}"/>
    <dgm:cxn modelId="{7CDE3B41-99B2-4ACF-ACB0-06F27103C0EE}" srcId="{EDDBB944-EDC7-4CA6-AD88-FC4058217387}" destId="{ABF33DE5-ECA8-4E55-8A30-48B53C2F9E7D}" srcOrd="0" destOrd="0" parTransId="{8D2EE456-A254-445A-B8F3-152A8A0BA4BE}" sibTransId="{481BD661-70F1-4E28-BC7D-0DE72E2FDED3}"/>
    <dgm:cxn modelId="{20AC3B1A-B3C1-483E-8DB4-FB94F74454E1}" type="presOf" srcId="{99F0903C-9549-42F2-BA93-0A84D5EE89DA}" destId="{0683B876-7AA3-42B9-AC9E-1027DCE74D6C}" srcOrd="0" destOrd="0" presId="urn:microsoft.com/office/officeart/2005/8/layout/orgChart1"/>
    <dgm:cxn modelId="{AB7F110D-25F0-40F2-B6AE-BE4FAF618DAA}" type="presOf" srcId="{12BAD31D-3938-487D-937B-D61C4CB425D8}" destId="{0BD7081D-729A-4B37-9C39-AD5826691CD0}" srcOrd="0" destOrd="0" presId="urn:microsoft.com/office/officeart/2005/8/layout/orgChart1"/>
    <dgm:cxn modelId="{58ADC6BA-0A76-438B-A4CE-0C2059C57122}" type="presOf" srcId="{8D2EE456-A254-445A-B8F3-152A8A0BA4BE}" destId="{347C5EA0-E40A-430C-A1E1-8D7DC4AEBEEE}" srcOrd="0" destOrd="0" presId="urn:microsoft.com/office/officeart/2005/8/layout/orgChart1"/>
    <dgm:cxn modelId="{1B8C67F1-BBBD-4118-B3C0-ABA631D5891E}" srcId="{EDDBB944-EDC7-4CA6-AD88-FC4058217387}" destId="{E022EBB7-EB8F-46F9-A6F5-F841F657A431}" srcOrd="2" destOrd="0" parTransId="{99F0903C-9549-42F2-BA93-0A84D5EE89DA}" sibTransId="{09466D4F-8E65-4B87-ABEC-498984B6BCE0}"/>
    <dgm:cxn modelId="{66E25B38-12AC-4903-8AED-99120AB3519D}" type="presOf" srcId="{12BAD31D-3938-487D-937B-D61C4CB425D8}" destId="{50076532-5A31-4A76-8BB5-41842A21DF8D}" srcOrd="1" destOrd="0" presId="urn:microsoft.com/office/officeart/2005/8/layout/orgChart1"/>
    <dgm:cxn modelId="{8D9F4481-22E3-44DE-825E-225F0ADBF1FA}" type="presOf" srcId="{EDDBB944-EDC7-4CA6-AD88-FC4058217387}" destId="{13823640-B912-44B9-B86C-799785C3880B}" srcOrd="1" destOrd="0" presId="urn:microsoft.com/office/officeart/2005/8/layout/orgChart1"/>
    <dgm:cxn modelId="{0BA6497A-D867-40C3-B478-6704E00B19C5}" type="presOf" srcId="{93975FB1-22D4-4AD1-8A2E-E5AAFEF7EA00}" destId="{7E5CC6DC-4576-420D-8CDA-8D50216C416F}" srcOrd="0" destOrd="0" presId="urn:microsoft.com/office/officeart/2005/8/layout/orgChart1"/>
    <dgm:cxn modelId="{31AD2C8B-5A79-4EF8-A76E-AB7F7351D437}" type="presOf" srcId="{E022EBB7-EB8F-46F9-A6F5-F841F657A431}" destId="{93F5131C-7A96-4350-A60C-87825F3DB1D7}" srcOrd="0" destOrd="0" presId="urn:microsoft.com/office/officeart/2005/8/layout/orgChart1"/>
    <dgm:cxn modelId="{8290D7AF-E0BD-4407-93D2-A8E9CBB787B8}" type="presOf" srcId="{ABF33DE5-ECA8-4E55-8A30-48B53C2F9E7D}" destId="{D2B7CD93-6B17-481B-991F-026311CA93B1}" srcOrd="0" destOrd="0" presId="urn:microsoft.com/office/officeart/2005/8/layout/orgChart1"/>
    <dgm:cxn modelId="{DA23D2BC-F175-4758-8A09-8000B9BAA70D}" type="presParOf" srcId="{3D18075E-2CE2-4CE0-8F67-FAAA4F8255D7}" destId="{7CAE04A1-FD85-46E7-97C4-6DE1B826D060}" srcOrd="0" destOrd="0" presId="urn:microsoft.com/office/officeart/2005/8/layout/orgChart1"/>
    <dgm:cxn modelId="{659408C2-624F-4776-9273-2AFA8A7FB461}" type="presParOf" srcId="{7CAE04A1-FD85-46E7-97C4-6DE1B826D060}" destId="{041D6A9B-3350-463C-B318-83DF9020F0B6}" srcOrd="0" destOrd="0" presId="urn:microsoft.com/office/officeart/2005/8/layout/orgChart1"/>
    <dgm:cxn modelId="{FD8572EF-7DF3-4B31-BF39-42327CB46AC1}" type="presParOf" srcId="{041D6A9B-3350-463C-B318-83DF9020F0B6}" destId="{D32F01AE-35EC-4E66-9018-191EFBF5188E}" srcOrd="0" destOrd="0" presId="urn:microsoft.com/office/officeart/2005/8/layout/orgChart1"/>
    <dgm:cxn modelId="{78D58EE5-DB05-41D0-BB21-693801BAB18B}" type="presParOf" srcId="{041D6A9B-3350-463C-B318-83DF9020F0B6}" destId="{13823640-B912-44B9-B86C-799785C3880B}" srcOrd="1" destOrd="0" presId="urn:microsoft.com/office/officeart/2005/8/layout/orgChart1"/>
    <dgm:cxn modelId="{EFA6F72D-3956-4109-A1B2-AE9C8811DE38}" type="presParOf" srcId="{7CAE04A1-FD85-46E7-97C4-6DE1B826D060}" destId="{BA9C9FF0-6DB4-4A8F-8E5E-3B5514A3BB2D}" srcOrd="1" destOrd="0" presId="urn:microsoft.com/office/officeart/2005/8/layout/orgChart1"/>
    <dgm:cxn modelId="{F065C0E5-AB34-4CBD-873C-82B9CBE0CA30}" type="presParOf" srcId="{BA9C9FF0-6DB4-4A8F-8E5E-3B5514A3BB2D}" destId="{347C5EA0-E40A-430C-A1E1-8D7DC4AEBEEE}" srcOrd="0" destOrd="0" presId="urn:microsoft.com/office/officeart/2005/8/layout/orgChart1"/>
    <dgm:cxn modelId="{0CD95BCE-05AF-405F-BBC7-4AC39D4A20A6}" type="presParOf" srcId="{BA9C9FF0-6DB4-4A8F-8E5E-3B5514A3BB2D}" destId="{8A6477C1-00CB-4DAF-8747-B269337FFBA7}" srcOrd="1" destOrd="0" presId="urn:microsoft.com/office/officeart/2005/8/layout/orgChart1"/>
    <dgm:cxn modelId="{678FB901-43D0-4420-A687-5BA889CBF76B}" type="presParOf" srcId="{8A6477C1-00CB-4DAF-8747-B269337FFBA7}" destId="{6F572959-30C1-4A69-8BA4-281A9E627BE9}" srcOrd="0" destOrd="0" presId="urn:microsoft.com/office/officeart/2005/8/layout/orgChart1"/>
    <dgm:cxn modelId="{B241C10F-F8CB-4745-9377-B88C5459A802}" type="presParOf" srcId="{6F572959-30C1-4A69-8BA4-281A9E627BE9}" destId="{D2B7CD93-6B17-481B-991F-026311CA93B1}" srcOrd="0" destOrd="0" presId="urn:microsoft.com/office/officeart/2005/8/layout/orgChart1"/>
    <dgm:cxn modelId="{27CAE822-648B-49F2-9740-09B9E008564B}" type="presParOf" srcId="{6F572959-30C1-4A69-8BA4-281A9E627BE9}" destId="{0E8D2ED4-91A7-432F-98FB-9ACE7256CD1C}" srcOrd="1" destOrd="0" presId="urn:microsoft.com/office/officeart/2005/8/layout/orgChart1"/>
    <dgm:cxn modelId="{65D5B48C-B7DE-43A8-A376-BC2D2B02CE61}" type="presParOf" srcId="{8A6477C1-00CB-4DAF-8747-B269337FFBA7}" destId="{C51E03A8-1CD2-44B5-99A0-55497952BE67}" srcOrd="1" destOrd="0" presId="urn:microsoft.com/office/officeart/2005/8/layout/orgChart1"/>
    <dgm:cxn modelId="{A7F1A691-0C31-4FF7-9870-5F67087389E5}" type="presParOf" srcId="{8A6477C1-00CB-4DAF-8747-B269337FFBA7}" destId="{EA23B359-6E25-4E2F-AB54-3FB5525B9ECE}" srcOrd="2" destOrd="0" presId="urn:microsoft.com/office/officeart/2005/8/layout/orgChart1"/>
    <dgm:cxn modelId="{357CC787-1BBF-4401-A9ED-9651A5553E60}" type="presParOf" srcId="{BA9C9FF0-6DB4-4A8F-8E5E-3B5514A3BB2D}" destId="{7E5CC6DC-4576-420D-8CDA-8D50216C416F}" srcOrd="2" destOrd="0" presId="urn:microsoft.com/office/officeart/2005/8/layout/orgChart1"/>
    <dgm:cxn modelId="{F8D39911-99B4-4B75-9A47-5DD7C54E6A3F}" type="presParOf" srcId="{BA9C9FF0-6DB4-4A8F-8E5E-3B5514A3BB2D}" destId="{96F07197-C3C8-4F78-86A4-06B2D43C14FB}" srcOrd="3" destOrd="0" presId="urn:microsoft.com/office/officeart/2005/8/layout/orgChart1"/>
    <dgm:cxn modelId="{92C41AE7-0ACC-4AE3-AA63-B7178D2178CA}" type="presParOf" srcId="{96F07197-C3C8-4F78-86A4-06B2D43C14FB}" destId="{D304422E-DE45-480E-83F8-13283C41CEBE}" srcOrd="0" destOrd="0" presId="urn:microsoft.com/office/officeart/2005/8/layout/orgChart1"/>
    <dgm:cxn modelId="{471B09E4-5D3D-4100-B7FE-6FDE254A4578}" type="presParOf" srcId="{D304422E-DE45-480E-83F8-13283C41CEBE}" destId="{0BD7081D-729A-4B37-9C39-AD5826691CD0}" srcOrd="0" destOrd="0" presId="urn:microsoft.com/office/officeart/2005/8/layout/orgChart1"/>
    <dgm:cxn modelId="{39CB13EA-9C74-42F6-991A-B1E57C9E2545}" type="presParOf" srcId="{D304422E-DE45-480E-83F8-13283C41CEBE}" destId="{50076532-5A31-4A76-8BB5-41842A21DF8D}" srcOrd="1" destOrd="0" presId="urn:microsoft.com/office/officeart/2005/8/layout/orgChart1"/>
    <dgm:cxn modelId="{9DC22298-EBD5-4339-8213-CABC1141F497}" type="presParOf" srcId="{96F07197-C3C8-4F78-86A4-06B2D43C14FB}" destId="{08B76C25-FAD0-4364-A509-F84BB3181FA9}" srcOrd="1" destOrd="0" presId="urn:microsoft.com/office/officeart/2005/8/layout/orgChart1"/>
    <dgm:cxn modelId="{108F4B79-F383-4427-B684-0F548A11B4AC}" type="presParOf" srcId="{96F07197-C3C8-4F78-86A4-06B2D43C14FB}" destId="{7CDDBF8F-AD63-4A84-9D31-3D7989606281}" srcOrd="2" destOrd="0" presId="urn:microsoft.com/office/officeart/2005/8/layout/orgChart1"/>
    <dgm:cxn modelId="{EF715586-D6B1-41EA-8CF7-9D0FFAFDB0E0}" type="presParOf" srcId="{BA9C9FF0-6DB4-4A8F-8E5E-3B5514A3BB2D}" destId="{0683B876-7AA3-42B9-AC9E-1027DCE74D6C}" srcOrd="4" destOrd="0" presId="urn:microsoft.com/office/officeart/2005/8/layout/orgChart1"/>
    <dgm:cxn modelId="{5FB05E21-3AD8-47C2-BCBB-A9293F090E29}" type="presParOf" srcId="{BA9C9FF0-6DB4-4A8F-8E5E-3B5514A3BB2D}" destId="{57CBCE1B-656E-42CC-95AD-93F483E31973}" srcOrd="5" destOrd="0" presId="urn:microsoft.com/office/officeart/2005/8/layout/orgChart1"/>
    <dgm:cxn modelId="{E871DA7F-A74C-493A-822E-5E810496FE23}" type="presParOf" srcId="{57CBCE1B-656E-42CC-95AD-93F483E31973}" destId="{CDDB0FF3-D5F8-466D-9221-18DC132429E3}" srcOrd="0" destOrd="0" presId="urn:microsoft.com/office/officeart/2005/8/layout/orgChart1"/>
    <dgm:cxn modelId="{491986B3-5DD5-47CE-9E57-B0B4D4D2D935}" type="presParOf" srcId="{CDDB0FF3-D5F8-466D-9221-18DC132429E3}" destId="{93F5131C-7A96-4350-A60C-87825F3DB1D7}" srcOrd="0" destOrd="0" presId="urn:microsoft.com/office/officeart/2005/8/layout/orgChart1"/>
    <dgm:cxn modelId="{927AA4D4-0206-44C6-BC98-BC0721E0D987}" type="presParOf" srcId="{CDDB0FF3-D5F8-466D-9221-18DC132429E3}" destId="{740AD84C-086C-4AC6-9595-43F6BA3F9816}" srcOrd="1" destOrd="0" presId="urn:microsoft.com/office/officeart/2005/8/layout/orgChart1"/>
    <dgm:cxn modelId="{B1A92E10-F444-498F-8214-D1228B19C2AE}" type="presParOf" srcId="{57CBCE1B-656E-42CC-95AD-93F483E31973}" destId="{946F17F4-B28F-46D1-ACC4-F0DCECD08510}" srcOrd="1" destOrd="0" presId="urn:microsoft.com/office/officeart/2005/8/layout/orgChart1"/>
    <dgm:cxn modelId="{9B34BC54-06A5-4832-BCB0-E9DC263971C9}" type="presParOf" srcId="{57CBCE1B-656E-42CC-95AD-93F483E31973}" destId="{2572894F-671C-431D-BEAD-D58A9E5793A2}" srcOrd="2" destOrd="0" presId="urn:microsoft.com/office/officeart/2005/8/layout/orgChart1"/>
    <dgm:cxn modelId="{B5874E91-1E63-4D89-9E49-7B3EA663F8BB}" type="presParOf" srcId="{7CAE04A1-FD85-46E7-97C4-6DE1B826D060}" destId="{20717605-CD21-4441-B3A8-C8087EB449C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A07466-AA23-491F-9CA2-C337F67776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B8A9A7-1E81-4901-AC03-841C5F293121}">
      <dgm:prSet/>
      <dgm:spPr/>
      <dgm:t>
        <a:bodyPr/>
        <a:lstStyle/>
        <a:p>
          <a:pPr algn="just" rtl="0"/>
          <a:r>
            <a:rPr lang="ru-RU" dirty="0" smtClean="0"/>
            <a:t>Мир технологий очень сильно изменился и развивается день за днем. В современном мире огромное расстояние между людьми не является помехой для их коммуникации. Достаточно иметь компьютер или ноутбук, подключенный к Интернету, и специальное программное обеспечение, которое дает возможность общаться, слышать и видеть друг друга. </a:t>
          </a:r>
        </a:p>
        <a:p>
          <a:pPr algn="just" rtl="0"/>
          <a:r>
            <a:rPr lang="ru-RU" dirty="0" smtClean="0"/>
            <a:t>Также социальные сети оказывают нам незаменимую помощь в учебе. В сети можно почерпнуть значимую для образования позитивную, познавательную информацию. Они служат глобальным коммуникационным каналом. Сеть дает возможность неуверенному в себе подростку почувствовать себя востребованным.</a:t>
          </a:r>
          <a:endParaRPr lang="ru-RU" dirty="0"/>
        </a:p>
      </dgm:t>
    </dgm:pt>
    <dgm:pt modelId="{B95DF9FC-E303-4E9F-8E7A-16658DEC4113}" type="parTrans" cxnId="{0286CC8D-F879-46DB-9CFE-B3E50C92B95A}">
      <dgm:prSet/>
      <dgm:spPr/>
      <dgm:t>
        <a:bodyPr/>
        <a:lstStyle/>
        <a:p>
          <a:endParaRPr lang="ru-RU"/>
        </a:p>
      </dgm:t>
    </dgm:pt>
    <dgm:pt modelId="{286BD051-62B0-43D6-8B75-7659D2DE4868}" type="sibTrans" cxnId="{0286CC8D-F879-46DB-9CFE-B3E50C92B95A}">
      <dgm:prSet/>
      <dgm:spPr/>
      <dgm:t>
        <a:bodyPr/>
        <a:lstStyle/>
        <a:p>
          <a:endParaRPr lang="ru-RU"/>
        </a:p>
      </dgm:t>
    </dgm:pt>
    <dgm:pt modelId="{70F2342B-3EC7-4C7A-A106-F11CD98ACFC2}" type="pres">
      <dgm:prSet presAssocID="{E1A07466-AA23-491F-9CA2-C337F67776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5AB8CE-378E-4087-95B0-7A28A7850F02}" type="pres">
      <dgm:prSet presAssocID="{16B8A9A7-1E81-4901-AC03-841C5F29312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9EDD5A-BDB8-470E-9C10-0D35AB8B44E5}" type="presOf" srcId="{16B8A9A7-1E81-4901-AC03-841C5F293121}" destId="{265AB8CE-378E-4087-95B0-7A28A7850F02}" srcOrd="0" destOrd="0" presId="urn:microsoft.com/office/officeart/2005/8/layout/vList2"/>
    <dgm:cxn modelId="{0286CC8D-F879-46DB-9CFE-B3E50C92B95A}" srcId="{E1A07466-AA23-491F-9CA2-C337F677764F}" destId="{16B8A9A7-1E81-4901-AC03-841C5F293121}" srcOrd="0" destOrd="0" parTransId="{B95DF9FC-E303-4E9F-8E7A-16658DEC4113}" sibTransId="{286BD051-62B0-43D6-8B75-7659D2DE4868}"/>
    <dgm:cxn modelId="{42DFBF94-25A3-4E3D-9EF7-8959DDD11115}" type="presOf" srcId="{E1A07466-AA23-491F-9CA2-C337F677764F}" destId="{70F2342B-3EC7-4C7A-A106-F11CD98ACFC2}" srcOrd="0" destOrd="0" presId="urn:microsoft.com/office/officeart/2005/8/layout/vList2"/>
    <dgm:cxn modelId="{9B8A29FF-59EF-4E91-A534-EEBE477AAA74}" type="presParOf" srcId="{70F2342B-3EC7-4C7A-A106-F11CD98ACFC2}" destId="{265AB8CE-378E-4087-95B0-7A28A7850F0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91DDB7-59EF-45E5-9E45-7EA71DE1D67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CD388B-FDFB-4340-A325-A3A6C6D4048A}">
      <dgm:prSet custT="1"/>
      <dgm:spPr/>
      <dgm:t>
        <a:bodyPr/>
        <a:lstStyle/>
        <a:p>
          <a:pPr rtl="0"/>
          <a:r>
            <a:rPr lang="ru-RU" sz="1800" dirty="0" smtClean="0"/>
            <a:t>К </a:t>
          </a:r>
          <a:r>
            <a:rPr lang="ru-RU" sz="1800" b="1" dirty="0" smtClean="0"/>
            <a:t>отрицательному влиянию</a:t>
          </a:r>
          <a:r>
            <a:rPr lang="ru-RU" sz="1800" dirty="0" smtClean="0"/>
            <a:t> социальных сетей на подростков относим то, подростки слишком много времени тратят в социальных сетях:</a:t>
          </a:r>
          <a:endParaRPr lang="ru-RU" sz="1800" dirty="0"/>
        </a:p>
      </dgm:t>
    </dgm:pt>
    <dgm:pt modelId="{D76D6F22-CDE1-4EF4-803F-91AEAF86E623}" type="parTrans" cxnId="{55952848-3D90-49B5-B372-244E530254FC}">
      <dgm:prSet/>
      <dgm:spPr/>
      <dgm:t>
        <a:bodyPr/>
        <a:lstStyle/>
        <a:p>
          <a:endParaRPr lang="ru-RU"/>
        </a:p>
      </dgm:t>
    </dgm:pt>
    <dgm:pt modelId="{FBC4049A-E79B-4467-B0AA-68DB76A56A42}" type="sibTrans" cxnId="{55952848-3D90-49B5-B372-244E530254FC}">
      <dgm:prSet/>
      <dgm:spPr/>
      <dgm:t>
        <a:bodyPr/>
        <a:lstStyle/>
        <a:p>
          <a:endParaRPr lang="ru-RU"/>
        </a:p>
      </dgm:t>
    </dgm:pt>
    <dgm:pt modelId="{EB138760-ECFB-4024-972A-A5DDD317696F}">
      <dgm:prSet/>
      <dgm:spPr/>
      <dgm:t>
        <a:bodyPr/>
        <a:lstStyle/>
        <a:p>
          <a:pPr rtl="0"/>
          <a:r>
            <a:rPr lang="ru-RU" smtClean="0"/>
            <a:t>такое проведение досуга негативно сказывается на здоровье. </a:t>
          </a:r>
          <a:endParaRPr lang="ru-RU"/>
        </a:p>
      </dgm:t>
    </dgm:pt>
    <dgm:pt modelId="{372DECD0-BFC9-42FD-ADDC-E3736A7CA395}" type="parTrans" cxnId="{865C2D7C-D930-4905-BD55-334AA2FFF353}">
      <dgm:prSet/>
      <dgm:spPr/>
      <dgm:t>
        <a:bodyPr/>
        <a:lstStyle/>
        <a:p>
          <a:endParaRPr lang="ru-RU"/>
        </a:p>
      </dgm:t>
    </dgm:pt>
    <dgm:pt modelId="{CDB4640A-8D4B-4EEA-A54D-BDF0CD4AC0EE}" type="sibTrans" cxnId="{865C2D7C-D930-4905-BD55-334AA2FFF353}">
      <dgm:prSet/>
      <dgm:spPr/>
      <dgm:t>
        <a:bodyPr/>
        <a:lstStyle/>
        <a:p>
          <a:endParaRPr lang="ru-RU"/>
        </a:p>
      </dgm:t>
    </dgm:pt>
    <dgm:pt modelId="{5ECE4D1F-CAB0-47F2-8980-893CD70F5C5B}">
      <dgm:prSet/>
      <dgm:spPr/>
      <dgm:t>
        <a:bodyPr/>
        <a:lstStyle/>
        <a:p>
          <a:pPr rtl="0"/>
          <a:r>
            <a:rPr lang="ru-RU" smtClean="0"/>
            <a:t>общение в социальных сетях снижает и упрощает уровень грамотности. </a:t>
          </a:r>
          <a:endParaRPr lang="ru-RU"/>
        </a:p>
      </dgm:t>
    </dgm:pt>
    <dgm:pt modelId="{CB54D961-D63D-4D79-89B6-A9F32AD623AB}" type="parTrans" cxnId="{8A7E0229-C2B3-449F-A982-070F3A64E12A}">
      <dgm:prSet/>
      <dgm:spPr/>
      <dgm:t>
        <a:bodyPr/>
        <a:lstStyle/>
        <a:p>
          <a:endParaRPr lang="ru-RU"/>
        </a:p>
      </dgm:t>
    </dgm:pt>
    <dgm:pt modelId="{3611C342-371A-4089-B7D1-0F164CE954DA}" type="sibTrans" cxnId="{8A7E0229-C2B3-449F-A982-070F3A64E12A}">
      <dgm:prSet/>
      <dgm:spPr/>
      <dgm:t>
        <a:bodyPr/>
        <a:lstStyle/>
        <a:p>
          <a:endParaRPr lang="ru-RU"/>
        </a:p>
      </dgm:t>
    </dgm:pt>
    <dgm:pt modelId="{83698C60-3E80-4822-BDA5-7F142271296A}">
      <dgm:prSet/>
      <dgm:spPr/>
      <dgm:t>
        <a:bodyPr/>
        <a:lstStyle/>
        <a:p>
          <a:pPr rtl="0"/>
          <a:r>
            <a:rPr lang="ru-RU" smtClean="0"/>
            <a:t>ещё одна удручающая тенденция заключается в том, что современный человек вытесняет реальное общение виртуальным, утрачивая способность поддерживать разговор при общении с глазу на глаз.</a:t>
          </a:r>
          <a:endParaRPr lang="ru-RU"/>
        </a:p>
      </dgm:t>
    </dgm:pt>
    <dgm:pt modelId="{E8E0EE39-0779-429B-947C-579936CD75E1}" type="parTrans" cxnId="{3D1D35B6-6F36-462E-AAAC-24628169E943}">
      <dgm:prSet/>
      <dgm:spPr/>
      <dgm:t>
        <a:bodyPr/>
        <a:lstStyle/>
        <a:p>
          <a:endParaRPr lang="ru-RU"/>
        </a:p>
      </dgm:t>
    </dgm:pt>
    <dgm:pt modelId="{B75CC5FF-8D19-4B16-8924-9E1D05FB2194}" type="sibTrans" cxnId="{3D1D35B6-6F36-462E-AAAC-24628169E943}">
      <dgm:prSet/>
      <dgm:spPr/>
      <dgm:t>
        <a:bodyPr/>
        <a:lstStyle/>
        <a:p>
          <a:endParaRPr lang="ru-RU"/>
        </a:p>
      </dgm:t>
    </dgm:pt>
    <dgm:pt modelId="{C5228DF8-55AF-4141-B3A0-A284D6B094C4}">
      <dgm:prSet/>
      <dgm:spPr/>
      <dgm:t>
        <a:bodyPr/>
        <a:lstStyle/>
        <a:p>
          <a:pPr rtl="0"/>
          <a:r>
            <a:rPr lang="ru-RU" smtClean="0"/>
            <a:t>человек словно прячется за своим виртуальным образом, теряя способности к самопрезентации в реальном мире. Влияние социальных сетей на человека сегодня становится все более явным. </a:t>
          </a:r>
          <a:endParaRPr lang="ru-RU"/>
        </a:p>
      </dgm:t>
    </dgm:pt>
    <dgm:pt modelId="{31C502A0-D144-4BE6-85C8-740B0665B6CE}" type="parTrans" cxnId="{F08DF408-2A3F-40A5-B228-82E14C7D734B}">
      <dgm:prSet/>
      <dgm:spPr/>
      <dgm:t>
        <a:bodyPr/>
        <a:lstStyle/>
        <a:p>
          <a:endParaRPr lang="ru-RU"/>
        </a:p>
      </dgm:t>
    </dgm:pt>
    <dgm:pt modelId="{D448AE38-F81E-4049-864D-E2BF102F85CA}" type="sibTrans" cxnId="{F08DF408-2A3F-40A5-B228-82E14C7D734B}">
      <dgm:prSet/>
      <dgm:spPr/>
      <dgm:t>
        <a:bodyPr/>
        <a:lstStyle/>
        <a:p>
          <a:endParaRPr lang="ru-RU"/>
        </a:p>
      </dgm:t>
    </dgm:pt>
    <dgm:pt modelId="{5098118E-999F-4062-81D6-D8694B408B96}" type="pres">
      <dgm:prSet presAssocID="{7591DDB7-59EF-45E5-9E45-7EA71DE1D6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CF51C2C-148B-40D3-97D5-7C3C270857DD}" type="pres">
      <dgm:prSet presAssocID="{D6CD388B-FDFB-4340-A325-A3A6C6D4048A}" presName="hierRoot1" presStyleCnt="0">
        <dgm:presLayoutVars>
          <dgm:hierBranch val="init"/>
        </dgm:presLayoutVars>
      </dgm:prSet>
      <dgm:spPr/>
    </dgm:pt>
    <dgm:pt modelId="{D8E32DCE-B439-45F9-A027-9D374D7AFAA0}" type="pres">
      <dgm:prSet presAssocID="{D6CD388B-FDFB-4340-A325-A3A6C6D4048A}" presName="rootComposite1" presStyleCnt="0"/>
      <dgm:spPr/>
    </dgm:pt>
    <dgm:pt modelId="{C4AD9F9E-91DA-4322-8A20-510708E3C347}" type="pres">
      <dgm:prSet presAssocID="{D6CD388B-FDFB-4340-A325-A3A6C6D4048A}" presName="rootText1" presStyleLbl="node0" presStyleIdx="0" presStyleCnt="1" custScaleX="2856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F5E2A9-8BCC-4F68-AAA4-590FBC484F63}" type="pres">
      <dgm:prSet presAssocID="{D6CD388B-FDFB-4340-A325-A3A6C6D4048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36E52CD-BED4-4948-9821-2F3CAE9015BA}" type="pres">
      <dgm:prSet presAssocID="{D6CD388B-FDFB-4340-A325-A3A6C6D4048A}" presName="hierChild2" presStyleCnt="0"/>
      <dgm:spPr/>
    </dgm:pt>
    <dgm:pt modelId="{3CD57967-FB54-4BB9-8CC1-811D20FE7AAE}" type="pres">
      <dgm:prSet presAssocID="{372DECD0-BFC9-42FD-ADDC-E3736A7CA395}" presName="Name37" presStyleLbl="parChTrans1D2" presStyleIdx="0" presStyleCnt="4"/>
      <dgm:spPr/>
      <dgm:t>
        <a:bodyPr/>
        <a:lstStyle/>
        <a:p>
          <a:endParaRPr lang="ru-RU"/>
        </a:p>
      </dgm:t>
    </dgm:pt>
    <dgm:pt modelId="{C768319C-0D2A-4037-AC11-694E02B1715B}" type="pres">
      <dgm:prSet presAssocID="{EB138760-ECFB-4024-972A-A5DDD317696F}" presName="hierRoot2" presStyleCnt="0">
        <dgm:presLayoutVars>
          <dgm:hierBranch val="init"/>
        </dgm:presLayoutVars>
      </dgm:prSet>
      <dgm:spPr/>
    </dgm:pt>
    <dgm:pt modelId="{3EED2454-B622-4140-A6D3-427819FE33E0}" type="pres">
      <dgm:prSet presAssocID="{EB138760-ECFB-4024-972A-A5DDD317696F}" presName="rootComposite" presStyleCnt="0"/>
      <dgm:spPr/>
    </dgm:pt>
    <dgm:pt modelId="{0032B2E7-BC45-4D40-AC81-1DDD3CCB2723}" type="pres">
      <dgm:prSet presAssocID="{EB138760-ECFB-4024-972A-A5DDD317696F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8A7992-658A-4AE3-89E8-4F4E09E1BCDD}" type="pres">
      <dgm:prSet presAssocID="{EB138760-ECFB-4024-972A-A5DDD317696F}" presName="rootConnector" presStyleLbl="node2" presStyleIdx="0" presStyleCnt="4"/>
      <dgm:spPr/>
      <dgm:t>
        <a:bodyPr/>
        <a:lstStyle/>
        <a:p>
          <a:endParaRPr lang="ru-RU"/>
        </a:p>
      </dgm:t>
    </dgm:pt>
    <dgm:pt modelId="{85944376-45EB-454A-BBB8-860294E47CA6}" type="pres">
      <dgm:prSet presAssocID="{EB138760-ECFB-4024-972A-A5DDD317696F}" presName="hierChild4" presStyleCnt="0"/>
      <dgm:spPr/>
    </dgm:pt>
    <dgm:pt modelId="{2CC00600-3D1D-40E3-A135-EE01573FCCDA}" type="pres">
      <dgm:prSet presAssocID="{EB138760-ECFB-4024-972A-A5DDD317696F}" presName="hierChild5" presStyleCnt="0"/>
      <dgm:spPr/>
    </dgm:pt>
    <dgm:pt modelId="{CB1BB454-1116-4DCA-9D44-2C4636A53A69}" type="pres">
      <dgm:prSet presAssocID="{CB54D961-D63D-4D79-89B6-A9F32AD623AB}" presName="Name37" presStyleLbl="parChTrans1D2" presStyleIdx="1" presStyleCnt="4"/>
      <dgm:spPr/>
      <dgm:t>
        <a:bodyPr/>
        <a:lstStyle/>
        <a:p>
          <a:endParaRPr lang="ru-RU"/>
        </a:p>
      </dgm:t>
    </dgm:pt>
    <dgm:pt modelId="{6A193337-2879-492C-A5A5-3D1FA9F002C2}" type="pres">
      <dgm:prSet presAssocID="{5ECE4D1F-CAB0-47F2-8980-893CD70F5C5B}" presName="hierRoot2" presStyleCnt="0">
        <dgm:presLayoutVars>
          <dgm:hierBranch val="init"/>
        </dgm:presLayoutVars>
      </dgm:prSet>
      <dgm:spPr/>
    </dgm:pt>
    <dgm:pt modelId="{3FF9854B-644E-433E-974A-4C53B09E2D71}" type="pres">
      <dgm:prSet presAssocID="{5ECE4D1F-CAB0-47F2-8980-893CD70F5C5B}" presName="rootComposite" presStyleCnt="0"/>
      <dgm:spPr/>
    </dgm:pt>
    <dgm:pt modelId="{E0113657-DF4D-4BFD-BEAE-294BD045B683}" type="pres">
      <dgm:prSet presAssocID="{5ECE4D1F-CAB0-47F2-8980-893CD70F5C5B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623549-AB94-432A-AC5F-38C5DE55B634}" type="pres">
      <dgm:prSet presAssocID="{5ECE4D1F-CAB0-47F2-8980-893CD70F5C5B}" presName="rootConnector" presStyleLbl="node2" presStyleIdx="1" presStyleCnt="4"/>
      <dgm:spPr/>
      <dgm:t>
        <a:bodyPr/>
        <a:lstStyle/>
        <a:p>
          <a:endParaRPr lang="ru-RU"/>
        </a:p>
      </dgm:t>
    </dgm:pt>
    <dgm:pt modelId="{CDBCDAAE-DBD3-44E6-A810-1A25457908BE}" type="pres">
      <dgm:prSet presAssocID="{5ECE4D1F-CAB0-47F2-8980-893CD70F5C5B}" presName="hierChild4" presStyleCnt="0"/>
      <dgm:spPr/>
    </dgm:pt>
    <dgm:pt modelId="{8224D038-1314-4940-9998-8780DFE74279}" type="pres">
      <dgm:prSet presAssocID="{5ECE4D1F-CAB0-47F2-8980-893CD70F5C5B}" presName="hierChild5" presStyleCnt="0"/>
      <dgm:spPr/>
    </dgm:pt>
    <dgm:pt modelId="{909C620E-49E4-4E48-8361-DC3CF991D736}" type="pres">
      <dgm:prSet presAssocID="{E8E0EE39-0779-429B-947C-579936CD75E1}" presName="Name37" presStyleLbl="parChTrans1D2" presStyleIdx="2" presStyleCnt="4"/>
      <dgm:spPr/>
      <dgm:t>
        <a:bodyPr/>
        <a:lstStyle/>
        <a:p>
          <a:endParaRPr lang="ru-RU"/>
        </a:p>
      </dgm:t>
    </dgm:pt>
    <dgm:pt modelId="{4644FFA5-2F15-471B-A3C0-3A6E930BA760}" type="pres">
      <dgm:prSet presAssocID="{83698C60-3E80-4822-BDA5-7F142271296A}" presName="hierRoot2" presStyleCnt="0">
        <dgm:presLayoutVars>
          <dgm:hierBranch val="init"/>
        </dgm:presLayoutVars>
      </dgm:prSet>
      <dgm:spPr/>
    </dgm:pt>
    <dgm:pt modelId="{FDC46770-61E7-41DC-99EF-5C184870DF7C}" type="pres">
      <dgm:prSet presAssocID="{83698C60-3E80-4822-BDA5-7F142271296A}" presName="rootComposite" presStyleCnt="0"/>
      <dgm:spPr/>
    </dgm:pt>
    <dgm:pt modelId="{09E72ED5-5B41-4BB0-9A11-0EF463B5DF1C}" type="pres">
      <dgm:prSet presAssocID="{83698C60-3E80-4822-BDA5-7F142271296A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9A0E40-BBF6-45F2-BF10-03F5069ABDC6}" type="pres">
      <dgm:prSet presAssocID="{83698C60-3E80-4822-BDA5-7F142271296A}" presName="rootConnector" presStyleLbl="node2" presStyleIdx="2" presStyleCnt="4"/>
      <dgm:spPr/>
      <dgm:t>
        <a:bodyPr/>
        <a:lstStyle/>
        <a:p>
          <a:endParaRPr lang="ru-RU"/>
        </a:p>
      </dgm:t>
    </dgm:pt>
    <dgm:pt modelId="{6AA3C129-5EE5-44DA-8B85-181EBC8CC54C}" type="pres">
      <dgm:prSet presAssocID="{83698C60-3E80-4822-BDA5-7F142271296A}" presName="hierChild4" presStyleCnt="0"/>
      <dgm:spPr/>
    </dgm:pt>
    <dgm:pt modelId="{FEA668BE-9ED7-4EF5-B53A-514F163DDC48}" type="pres">
      <dgm:prSet presAssocID="{83698C60-3E80-4822-BDA5-7F142271296A}" presName="hierChild5" presStyleCnt="0"/>
      <dgm:spPr/>
    </dgm:pt>
    <dgm:pt modelId="{50545A45-CA9C-4CAC-9F02-8D344CF4C19B}" type="pres">
      <dgm:prSet presAssocID="{31C502A0-D144-4BE6-85C8-740B0665B6CE}" presName="Name37" presStyleLbl="parChTrans1D2" presStyleIdx="3" presStyleCnt="4"/>
      <dgm:spPr/>
      <dgm:t>
        <a:bodyPr/>
        <a:lstStyle/>
        <a:p>
          <a:endParaRPr lang="ru-RU"/>
        </a:p>
      </dgm:t>
    </dgm:pt>
    <dgm:pt modelId="{1BF6408E-A7C1-4FDD-9484-6E2309C04F24}" type="pres">
      <dgm:prSet presAssocID="{C5228DF8-55AF-4141-B3A0-A284D6B094C4}" presName="hierRoot2" presStyleCnt="0">
        <dgm:presLayoutVars>
          <dgm:hierBranch val="init"/>
        </dgm:presLayoutVars>
      </dgm:prSet>
      <dgm:spPr/>
    </dgm:pt>
    <dgm:pt modelId="{CAEA0C9A-F3F0-41EA-A8B5-AA4D71C3B5C3}" type="pres">
      <dgm:prSet presAssocID="{C5228DF8-55AF-4141-B3A0-A284D6B094C4}" presName="rootComposite" presStyleCnt="0"/>
      <dgm:spPr/>
    </dgm:pt>
    <dgm:pt modelId="{81E097C9-3B67-4FE8-86D8-DFF0A7F5C66C}" type="pres">
      <dgm:prSet presAssocID="{C5228DF8-55AF-4141-B3A0-A284D6B094C4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46044C-532C-49BF-B389-A59F18317F0F}" type="pres">
      <dgm:prSet presAssocID="{C5228DF8-55AF-4141-B3A0-A284D6B094C4}" presName="rootConnector" presStyleLbl="node2" presStyleIdx="3" presStyleCnt="4"/>
      <dgm:spPr/>
      <dgm:t>
        <a:bodyPr/>
        <a:lstStyle/>
        <a:p>
          <a:endParaRPr lang="ru-RU"/>
        </a:p>
      </dgm:t>
    </dgm:pt>
    <dgm:pt modelId="{A3C77443-F2CA-4639-8F4C-D31E07D01FE2}" type="pres">
      <dgm:prSet presAssocID="{C5228DF8-55AF-4141-B3A0-A284D6B094C4}" presName="hierChild4" presStyleCnt="0"/>
      <dgm:spPr/>
    </dgm:pt>
    <dgm:pt modelId="{A249CDD5-F125-4605-9AEE-734D798BA2AA}" type="pres">
      <dgm:prSet presAssocID="{C5228DF8-55AF-4141-B3A0-A284D6B094C4}" presName="hierChild5" presStyleCnt="0"/>
      <dgm:spPr/>
    </dgm:pt>
    <dgm:pt modelId="{098F649F-4DC0-4758-B22E-1ED3D34CB7A4}" type="pres">
      <dgm:prSet presAssocID="{D6CD388B-FDFB-4340-A325-A3A6C6D4048A}" presName="hierChild3" presStyleCnt="0"/>
      <dgm:spPr/>
    </dgm:pt>
  </dgm:ptLst>
  <dgm:cxnLst>
    <dgm:cxn modelId="{54EBC16F-9DD3-4988-A1E8-706A37AC6BDB}" type="presOf" srcId="{EB138760-ECFB-4024-972A-A5DDD317696F}" destId="{398A7992-658A-4AE3-89E8-4F4E09E1BCDD}" srcOrd="1" destOrd="0" presId="urn:microsoft.com/office/officeart/2005/8/layout/orgChart1"/>
    <dgm:cxn modelId="{81C79F01-6891-48F9-ADE8-FFE834870B1A}" type="presOf" srcId="{83698C60-3E80-4822-BDA5-7F142271296A}" destId="{3F9A0E40-BBF6-45F2-BF10-03F5069ABDC6}" srcOrd="1" destOrd="0" presId="urn:microsoft.com/office/officeart/2005/8/layout/orgChart1"/>
    <dgm:cxn modelId="{E38CCDB8-4E42-4838-AF3C-21C382EBA981}" type="presOf" srcId="{83698C60-3E80-4822-BDA5-7F142271296A}" destId="{09E72ED5-5B41-4BB0-9A11-0EF463B5DF1C}" srcOrd="0" destOrd="0" presId="urn:microsoft.com/office/officeart/2005/8/layout/orgChart1"/>
    <dgm:cxn modelId="{4981919E-9DB4-487C-9A9C-40A151702980}" type="presOf" srcId="{D6CD388B-FDFB-4340-A325-A3A6C6D4048A}" destId="{C4AD9F9E-91DA-4322-8A20-510708E3C347}" srcOrd="0" destOrd="0" presId="urn:microsoft.com/office/officeart/2005/8/layout/orgChart1"/>
    <dgm:cxn modelId="{D18E20D7-2CB8-43E3-A610-46070C6C115D}" type="presOf" srcId="{C5228DF8-55AF-4141-B3A0-A284D6B094C4}" destId="{BB46044C-532C-49BF-B389-A59F18317F0F}" srcOrd="1" destOrd="0" presId="urn:microsoft.com/office/officeart/2005/8/layout/orgChart1"/>
    <dgm:cxn modelId="{BA191877-FFBD-4D08-9281-14F211976625}" type="presOf" srcId="{7591DDB7-59EF-45E5-9E45-7EA71DE1D67D}" destId="{5098118E-999F-4062-81D6-D8694B408B96}" srcOrd="0" destOrd="0" presId="urn:microsoft.com/office/officeart/2005/8/layout/orgChart1"/>
    <dgm:cxn modelId="{FA5D9DDA-A6C1-4CD6-B8A3-B34B7AF863E2}" type="presOf" srcId="{CB54D961-D63D-4D79-89B6-A9F32AD623AB}" destId="{CB1BB454-1116-4DCA-9D44-2C4636A53A69}" srcOrd="0" destOrd="0" presId="urn:microsoft.com/office/officeart/2005/8/layout/orgChart1"/>
    <dgm:cxn modelId="{865C2D7C-D930-4905-BD55-334AA2FFF353}" srcId="{D6CD388B-FDFB-4340-A325-A3A6C6D4048A}" destId="{EB138760-ECFB-4024-972A-A5DDD317696F}" srcOrd="0" destOrd="0" parTransId="{372DECD0-BFC9-42FD-ADDC-E3736A7CA395}" sibTransId="{CDB4640A-8D4B-4EEA-A54D-BDF0CD4AC0EE}"/>
    <dgm:cxn modelId="{52ACEA20-03F8-435F-8AB5-A67BBF869B05}" type="presOf" srcId="{D6CD388B-FDFB-4340-A325-A3A6C6D4048A}" destId="{AAF5E2A9-8BCC-4F68-AAA4-590FBC484F63}" srcOrd="1" destOrd="0" presId="urn:microsoft.com/office/officeart/2005/8/layout/orgChart1"/>
    <dgm:cxn modelId="{9B7A816F-DA77-4BE4-995C-BF5F1114A718}" type="presOf" srcId="{5ECE4D1F-CAB0-47F2-8980-893CD70F5C5B}" destId="{E0113657-DF4D-4BFD-BEAE-294BD045B683}" srcOrd="0" destOrd="0" presId="urn:microsoft.com/office/officeart/2005/8/layout/orgChart1"/>
    <dgm:cxn modelId="{BCA4CCAD-85FD-4288-AB43-F136DE698C78}" type="presOf" srcId="{EB138760-ECFB-4024-972A-A5DDD317696F}" destId="{0032B2E7-BC45-4D40-AC81-1DDD3CCB2723}" srcOrd="0" destOrd="0" presId="urn:microsoft.com/office/officeart/2005/8/layout/orgChart1"/>
    <dgm:cxn modelId="{6A257FAC-9AC5-4750-ACE2-577827FBA936}" type="presOf" srcId="{C5228DF8-55AF-4141-B3A0-A284D6B094C4}" destId="{81E097C9-3B67-4FE8-86D8-DFF0A7F5C66C}" srcOrd="0" destOrd="0" presId="urn:microsoft.com/office/officeart/2005/8/layout/orgChart1"/>
    <dgm:cxn modelId="{7550E116-C2A7-4580-A5E1-8487B78A0CE3}" type="presOf" srcId="{5ECE4D1F-CAB0-47F2-8980-893CD70F5C5B}" destId="{47623549-AB94-432A-AC5F-38C5DE55B634}" srcOrd="1" destOrd="0" presId="urn:microsoft.com/office/officeart/2005/8/layout/orgChart1"/>
    <dgm:cxn modelId="{3D1D35B6-6F36-462E-AAAC-24628169E943}" srcId="{D6CD388B-FDFB-4340-A325-A3A6C6D4048A}" destId="{83698C60-3E80-4822-BDA5-7F142271296A}" srcOrd="2" destOrd="0" parTransId="{E8E0EE39-0779-429B-947C-579936CD75E1}" sibTransId="{B75CC5FF-8D19-4B16-8924-9E1D05FB2194}"/>
    <dgm:cxn modelId="{8A7E0229-C2B3-449F-A982-070F3A64E12A}" srcId="{D6CD388B-FDFB-4340-A325-A3A6C6D4048A}" destId="{5ECE4D1F-CAB0-47F2-8980-893CD70F5C5B}" srcOrd="1" destOrd="0" parTransId="{CB54D961-D63D-4D79-89B6-A9F32AD623AB}" sibTransId="{3611C342-371A-4089-B7D1-0F164CE954DA}"/>
    <dgm:cxn modelId="{92486BC6-AF95-49B4-9CAD-A79324CDB144}" type="presOf" srcId="{31C502A0-D144-4BE6-85C8-740B0665B6CE}" destId="{50545A45-CA9C-4CAC-9F02-8D344CF4C19B}" srcOrd="0" destOrd="0" presId="urn:microsoft.com/office/officeart/2005/8/layout/orgChart1"/>
    <dgm:cxn modelId="{A1692498-30A5-437E-A835-65FA9A3F3A8E}" type="presOf" srcId="{E8E0EE39-0779-429B-947C-579936CD75E1}" destId="{909C620E-49E4-4E48-8361-DC3CF991D736}" srcOrd="0" destOrd="0" presId="urn:microsoft.com/office/officeart/2005/8/layout/orgChart1"/>
    <dgm:cxn modelId="{F08DF408-2A3F-40A5-B228-82E14C7D734B}" srcId="{D6CD388B-FDFB-4340-A325-A3A6C6D4048A}" destId="{C5228DF8-55AF-4141-B3A0-A284D6B094C4}" srcOrd="3" destOrd="0" parTransId="{31C502A0-D144-4BE6-85C8-740B0665B6CE}" sibTransId="{D448AE38-F81E-4049-864D-E2BF102F85CA}"/>
    <dgm:cxn modelId="{8BB4DB54-5D19-46CB-B921-DE3C0AD4FAB8}" type="presOf" srcId="{372DECD0-BFC9-42FD-ADDC-E3736A7CA395}" destId="{3CD57967-FB54-4BB9-8CC1-811D20FE7AAE}" srcOrd="0" destOrd="0" presId="urn:microsoft.com/office/officeart/2005/8/layout/orgChart1"/>
    <dgm:cxn modelId="{55952848-3D90-49B5-B372-244E530254FC}" srcId="{7591DDB7-59EF-45E5-9E45-7EA71DE1D67D}" destId="{D6CD388B-FDFB-4340-A325-A3A6C6D4048A}" srcOrd="0" destOrd="0" parTransId="{D76D6F22-CDE1-4EF4-803F-91AEAF86E623}" sibTransId="{FBC4049A-E79B-4467-B0AA-68DB76A56A42}"/>
    <dgm:cxn modelId="{BA61EB8D-5286-49AE-B133-E14827A49ED4}" type="presParOf" srcId="{5098118E-999F-4062-81D6-D8694B408B96}" destId="{5CF51C2C-148B-40D3-97D5-7C3C270857DD}" srcOrd="0" destOrd="0" presId="urn:microsoft.com/office/officeart/2005/8/layout/orgChart1"/>
    <dgm:cxn modelId="{4E9A53BF-B478-4945-B2CD-8DFABF5E234E}" type="presParOf" srcId="{5CF51C2C-148B-40D3-97D5-7C3C270857DD}" destId="{D8E32DCE-B439-45F9-A027-9D374D7AFAA0}" srcOrd="0" destOrd="0" presId="urn:microsoft.com/office/officeart/2005/8/layout/orgChart1"/>
    <dgm:cxn modelId="{496BC308-45E8-4AB4-92EA-265D03D49886}" type="presParOf" srcId="{D8E32DCE-B439-45F9-A027-9D374D7AFAA0}" destId="{C4AD9F9E-91DA-4322-8A20-510708E3C347}" srcOrd="0" destOrd="0" presId="urn:microsoft.com/office/officeart/2005/8/layout/orgChart1"/>
    <dgm:cxn modelId="{0A75B7C9-3C5F-49AC-805A-215B88F09B12}" type="presParOf" srcId="{D8E32DCE-B439-45F9-A027-9D374D7AFAA0}" destId="{AAF5E2A9-8BCC-4F68-AAA4-590FBC484F63}" srcOrd="1" destOrd="0" presId="urn:microsoft.com/office/officeart/2005/8/layout/orgChart1"/>
    <dgm:cxn modelId="{ED4C5CEC-4156-4B44-BF43-F76E20504331}" type="presParOf" srcId="{5CF51C2C-148B-40D3-97D5-7C3C270857DD}" destId="{536E52CD-BED4-4948-9821-2F3CAE9015BA}" srcOrd="1" destOrd="0" presId="urn:microsoft.com/office/officeart/2005/8/layout/orgChart1"/>
    <dgm:cxn modelId="{C1000909-E5BD-4198-9667-63E39CD8D7C2}" type="presParOf" srcId="{536E52CD-BED4-4948-9821-2F3CAE9015BA}" destId="{3CD57967-FB54-4BB9-8CC1-811D20FE7AAE}" srcOrd="0" destOrd="0" presId="urn:microsoft.com/office/officeart/2005/8/layout/orgChart1"/>
    <dgm:cxn modelId="{CB3803E4-E17F-4A27-A9A2-4432680F9B28}" type="presParOf" srcId="{536E52CD-BED4-4948-9821-2F3CAE9015BA}" destId="{C768319C-0D2A-4037-AC11-694E02B1715B}" srcOrd="1" destOrd="0" presId="urn:microsoft.com/office/officeart/2005/8/layout/orgChart1"/>
    <dgm:cxn modelId="{448F0ED0-3BEB-4A7F-B0D0-C9C8D6C79307}" type="presParOf" srcId="{C768319C-0D2A-4037-AC11-694E02B1715B}" destId="{3EED2454-B622-4140-A6D3-427819FE33E0}" srcOrd="0" destOrd="0" presId="urn:microsoft.com/office/officeart/2005/8/layout/orgChart1"/>
    <dgm:cxn modelId="{1F0DF985-6345-4586-9682-CBD3BCC9ACD9}" type="presParOf" srcId="{3EED2454-B622-4140-A6D3-427819FE33E0}" destId="{0032B2E7-BC45-4D40-AC81-1DDD3CCB2723}" srcOrd="0" destOrd="0" presId="urn:microsoft.com/office/officeart/2005/8/layout/orgChart1"/>
    <dgm:cxn modelId="{AE192DA6-3B4A-4D3D-B404-ECCDBB95B2EC}" type="presParOf" srcId="{3EED2454-B622-4140-A6D3-427819FE33E0}" destId="{398A7992-658A-4AE3-89E8-4F4E09E1BCDD}" srcOrd="1" destOrd="0" presId="urn:microsoft.com/office/officeart/2005/8/layout/orgChart1"/>
    <dgm:cxn modelId="{BE3373D9-97D8-43F6-A2F7-AA577A8FB91F}" type="presParOf" srcId="{C768319C-0D2A-4037-AC11-694E02B1715B}" destId="{85944376-45EB-454A-BBB8-860294E47CA6}" srcOrd="1" destOrd="0" presId="urn:microsoft.com/office/officeart/2005/8/layout/orgChart1"/>
    <dgm:cxn modelId="{92C50469-6A91-465F-BC76-CA937D2FF7EF}" type="presParOf" srcId="{C768319C-0D2A-4037-AC11-694E02B1715B}" destId="{2CC00600-3D1D-40E3-A135-EE01573FCCDA}" srcOrd="2" destOrd="0" presId="urn:microsoft.com/office/officeart/2005/8/layout/orgChart1"/>
    <dgm:cxn modelId="{CE4532B2-41B1-4C2F-8ABB-EEAC515F3DCD}" type="presParOf" srcId="{536E52CD-BED4-4948-9821-2F3CAE9015BA}" destId="{CB1BB454-1116-4DCA-9D44-2C4636A53A69}" srcOrd="2" destOrd="0" presId="urn:microsoft.com/office/officeart/2005/8/layout/orgChart1"/>
    <dgm:cxn modelId="{3A2CEFAA-C15C-4D3A-937A-4B1D3B999EE8}" type="presParOf" srcId="{536E52CD-BED4-4948-9821-2F3CAE9015BA}" destId="{6A193337-2879-492C-A5A5-3D1FA9F002C2}" srcOrd="3" destOrd="0" presId="urn:microsoft.com/office/officeart/2005/8/layout/orgChart1"/>
    <dgm:cxn modelId="{23D30CC0-137E-489F-A32F-EE94FEF13A51}" type="presParOf" srcId="{6A193337-2879-492C-A5A5-3D1FA9F002C2}" destId="{3FF9854B-644E-433E-974A-4C53B09E2D71}" srcOrd="0" destOrd="0" presId="urn:microsoft.com/office/officeart/2005/8/layout/orgChart1"/>
    <dgm:cxn modelId="{3E08FBBA-9516-4A80-8628-6E72AE32A85A}" type="presParOf" srcId="{3FF9854B-644E-433E-974A-4C53B09E2D71}" destId="{E0113657-DF4D-4BFD-BEAE-294BD045B683}" srcOrd="0" destOrd="0" presId="urn:microsoft.com/office/officeart/2005/8/layout/orgChart1"/>
    <dgm:cxn modelId="{783F109F-F078-4A59-9B67-89D6DC1217E0}" type="presParOf" srcId="{3FF9854B-644E-433E-974A-4C53B09E2D71}" destId="{47623549-AB94-432A-AC5F-38C5DE55B634}" srcOrd="1" destOrd="0" presId="urn:microsoft.com/office/officeart/2005/8/layout/orgChart1"/>
    <dgm:cxn modelId="{529E3D38-6135-48C1-8BD0-CC51804A5150}" type="presParOf" srcId="{6A193337-2879-492C-A5A5-3D1FA9F002C2}" destId="{CDBCDAAE-DBD3-44E6-A810-1A25457908BE}" srcOrd="1" destOrd="0" presId="urn:microsoft.com/office/officeart/2005/8/layout/orgChart1"/>
    <dgm:cxn modelId="{4E163FDE-3CE3-4315-9477-C128128A74F4}" type="presParOf" srcId="{6A193337-2879-492C-A5A5-3D1FA9F002C2}" destId="{8224D038-1314-4940-9998-8780DFE74279}" srcOrd="2" destOrd="0" presId="urn:microsoft.com/office/officeart/2005/8/layout/orgChart1"/>
    <dgm:cxn modelId="{0C8CA3EB-CFF0-4A52-99E9-61AD50D353B0}" type="presParOf" srcId="{536E52CD-BED4-4948-9821-2F3CAE9015BA}" destId="{909C620E-49E4-4E48-8361-DC3CF991D736}" srcOrd="4" destOrd="0" presId="urn:microsoft.com/office/officeart/2005/8/layout/orgChart1"/>
    <dgm:cxn modelId="{9ACC5399-711F-4CC4-8BF3-0569A7661657}" type="presParOf" srcId="{536E52CD-BED4-4948-9821-2F3CAE9015BA}" destId="{4644FFA5-2F15-471B-A3C0-3A6E930BA760}" srcOrd="5" destOrd="0" presId="urn:microsoft.com/office/officeart/2005/8/layout/orgChart1"/>
    <dgm:cxn modelId="{50C57C88-5C7B-482A-B27F-8BB4BB24E3B3}" type="presParOf" srcId="{4644FFA5-2F15-471B-A3C0-3A6E930BA760}" destId="{FDC46770-61E7-41DC-99EF-5C184870DF7C}" srcOrd="0" destOrd="0" presId="urn:microsoft.com/office/officeart/2005/8/layout/orgChart1"/>
    <dgm:cxn modelId="{AD4D6985-11F3-4908-BF9C-5BC0713D8D78}" type="presParOf" srcId="{FDC46770-61E7-41DC-99EF-5C184870DF7C}" destId="{09E72ED5-5B41-4BB0-9A11-0EF463B5DF1C}" srcOrd="0" destOrd="0" presId="urn:microsoft.com/office/officeart/2005/8/layout/orgChart1"/>
    <dgm:cxn modelId="{D63C92A4-375C-4B7C-AFB3-88B1699F036A}" type="presParOf" srcId="{FDC46770-61E7-41DC-99EF-5C184870DF7C}" destId="{3F9A0E40-BBF6-45F2-BF10-03F5069ABDC6}" srcOrd="1" destOrd="0" presId="urn:microsoft.com/office/officeart/2005/8/layout/orgChart1"/>
    <dgm:cxn modelId="{AD5CFBB1-8920-410F-9A2B-2705E666A4AF}" type="presParOf" srcId="{4644FFA5-2F15-471B-A3C0-3A6E930BA760}" destId="{6AA3C129-5EE5-44DA-8B85-181EBC8CC54C}" srcOrd="1" destOrd="0" presId="urn:microsoft.com/office/officeart/2005/8/layout/orgChart1"/>
    <dgm:cxn modelId="{8A4D46D2-9287-4780-907E-510039C3B76B}" type="presParOf" srcId="{4644FFA5-2F15-471B-A3C0-3A6E930BA760}" destId="{FEA668BE-9ED7-4EF5-B53A-514F163DDC48}" srcOrd="2" destOrd="0" presId="urn:microsoft.com/office/officeart/2005/8/layout/orgChart1"/>
    <dgm:cxn modelId="{FFF1E471-4E67-4914-95D1-0AE7B01998D4}" type="presParOf" srcId="{536E52CD-BED4-4948-9821-2F3CAE9015BA}" destId="{50545A45-CA9C-4CAC-9F02-8D344CF4C19B}" srcOrd="6" destOrd="0" presId="urn:microsoft.com/office/officeart/2005/8/layout/orgChart1"/>
    <dgm:cxn modelId="{B69162F2-358C-4063-B6D5-22B7A232BD24}" type="presParOf" srcId="{536E52CD-BED4-4948-9821-2F3CAE9015BA}" destId="{1BF6408E-A7C1-4FDD-9484-6E2309C04F24}" srcOrd="7" destOrd="0" presId="urn:microsoft.com/office/officeart/2005/8/layout/orgChart1"/>
    <dgm:cxn modelId="{C4446E97-49BB-4D24-B62C-58A92792DC99}" type="presParOf" srcId="{1BF6408E-A7C1-4FDD-9484-6E2309C04F24}" destId="{CAEA0C9A-F3F0-41EA-A8B5-AA4D71C3B5C3}" srcOrd="0" destOrd="0" presId="urn:microsoft.com/office/officeart/2005/8/layout/orgChart1"/>
    <dgm:cxn modelId="{C2513D28-5AF1-4121-8AE5-2A98A6F707C4}" type="presParOf" srcId="{CAEA0C9A-F3F0-41EA-A8B5-AA4D71C3B5C3}" destId="{81E097C9-3B67-4FE8-86D8-DFF0A7F5C66C}" srcOrd="0" destOrd="0" presId="urn:microsoft.com/office/officeart/2005/8/layout/orgChart1"/>
    <dgm:cxn modelId="{67B907E3-99C8-4E9B-BC78-E3F62182D48E}" type="presParOf" srcId="{CAEA0C9A-F3F0-41EA-A8B5-AA4D71C3B5C3}" destId="{BB46044C-532C-49BF-B389-A59F18317F0F}" srcOrd="1" destOrd="0" presId="urn:microsoft.com/office/officeart/2005/8/layout/orgChart1"/>
    <dgm:cxn modelId="{FC6FBF01-DEDF-4397-A481-485BC28B8319}" type="presParOf" srcId="{1BF6408E-A7C1-4FDD-9484-6E2309C04F24}" destId="{A3C77443-F2CA-4639-8F4C-D31E07D01FE2}" srcOrd="1" destOrd="0" presId="urn:microsoft.com/office/officeart/2005/8/layout/orgChart1"/>
    <dgm:cxn modelId="{8C74EFFA-98CA-4747-A3EE-132C1B9BCF7E}" type="presParOf" srcId="{1BF6408E-A7C1-4FDD-9484-6E2309C04F24}" destId="{A249CDD5-F125-4605-9AEE-734D798BA2AA}" srcOrd="2" destOrd="0" presId="urn:microsoft.com/office/officeart/2005/8/layout/orgChart1"/>
    <dgm:cxn modelId="{3B984052-B255-4B5B-B6D0-875A861E0BAF}" type="presParOf" srcId="{5CF51C2C-148B-40D3-97D5-7C3C270857DD}" destId="{098F649F-4DC0-4758-B22E-1ED3D34CB7A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803A3-355C-4F50-889E-04AFCCDE5DCC}">
      <dsp:nvSpPr>
        <dsp:cNvPr id="0" name=""/>
        <dsp:cNvSpPr/>
      </dsp:nvSpPr>
      <dsp:spPr>
        <a:xfrm>
          <a:off x="721039" y="0"/>
          <a:ext cx="8171781" cy="359931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0736C8-1218-496C-9827-731C0323F49E}">
      <dsp:nvSpPr>
        <dsp:cNvPr id="0" name=""/>
        <dsp:cNvSpPr/>
      </dsp:nvSpPr>
      <dsp:spPr>
        <a:xfrm>
          <a:off x="4224" y="1079794"/>
          <a:ext cx="1847194" cy="14397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smtClean="0"/>
            <a:t>Объект исследования</a:t>
          </a:r>
          <a:r>
            <a:rPr lang="ru-RU" sz="1100" kern="1200" smtClean="0"/>
            <a:t>: Подростки</a:t>
          </a:r>
          <a:endParaRPr lang="ru-RU" sz="1100" kern="1200"/>
        </a:p>
      </dsp:txBody>
      <dsp:txXfrm>
        <a:off x="74506" y="1150076"/>
        <a:ext cx="1706630" cy="1299162"/>
      </dsp:txXfrm>
    </dsp:sp>
    <dsp:sp modelId="{6955F742-64AA-4207-94E5-F4C8D4164772}">
      <dsp:nvSpPr>
        <dsp:cNvPr id="0" name=""/>
        <dsp:cNvSpPr/>
      </dsp:nvSpPr>
      <dsp:spPr>
        <a:xfrm>
          <a:off x="1943779" y="1079794"/>
          <a:ext cx="1847194" cy="14397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smtClean="0"/>
            <a:t>Предмет исследования</a:t>
          </a:r>
          <a:r>
            <a:rPr lang="ru-RU" sz="1100" kern="1200" smtClean="0"/>
            <a:t>: Влияние социальных сетей на поведение, ментальное здоровье и социальные взаимодействия подростков</a:t>
          </a:r>
          <a:endParaRPr lang="ru-RU" sz="1100" kern="1200"/>
        </a:p>
      </dsp:txBody>
      <dsp:txXfrm>
        <a:off x="2014061" y="1150076"/>
        <a:ext cx="1706630" cy="1299162"/>
      </dsp:txXfrm>
    </dsp:sp>
    <dsp:sp modelId="{08ED1764-8CEB-4265-9552-F9B26E819F60}">
      <dsp:nvSpPr>
        <dsp:cNvPr id="0" name=""/>
        <dsp:cNvSpPr/>
      </dsp:nvSpPr>
      <dsp:spPr>
        <a:xfrm>
          <a:off x="3883333" y="1079794"/>
          <a:ext cx="1847194" cy="14397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smtClean="0"/>
            <a:t>Методы исследования</a:t>
          </a:r>
          <a:r>
            <a:rPr lang="ru-RU" sz="1100" kern="1200" smtClean="0"/>
            <a:t>: Анкетирование, наблюдение, анализ статистических данных, литературный обзор</a:t>
          </a:r>
          <a:endParaRPr lang="ru-RU" sz="1100" kern="1200"/>
        </a:p>
      </dsp:txBody>
      <dsp:txXfrm>
        <a:off x="3953615" y="1150076"/>
        <a:ext cx="1706630" cy="1299162"/>
      </dsp:txXfrm>
    </dsp:sp>
    <dsp:sp modelId="{C77F9B10-A275-4B5F-99F5-E71ED7F6EDEA}">
      <dsp:nvSpPr>
        <dsp:cNvPr id="0" name=""/>
        <dsp:cNvSpPr/>
      </dsp:nvSpPr>
      <dsp:spPr>
        <a:xfrm>
          <a:off x="5822887" y="1079794"/>
          <a:ext cx="1847194" cy="14397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smtClean="0"/>
            <a:t>Цель проекта</a:t>
          </a:r>
          <a:r>
            <a:rPr lang="ru-RU" sz="1100" kern="1200" smtClean="0"/>
            <a:t>: Изучить влияние социальных сетей на подростков и выявить способы минимизации негативных последствий</a:t>
          </a:r>
          <a:endParaRPr lang="ru-RU" sz="1100" kern="1200"/>
        </a:p>
      </dsp:txBody>
      <dsp:txXfrm>
        <a:off x="5893169" y="1150076"/>
        <a:ext cx="1706630" cy="1299162"/>
      </dsp:txXfrm>
    </dsp:sp>
    <dsp:sp modelId="{90BE14EE-67BC-46EB-A0D0-B2AC5E86521E}">
      <dsp:nvSpPr>
        <dsp:cNvPr id="0" name=""/>
        <dsp:cNvSpPr/>
      </dsp:nvSpPr>
      <dsp:spPr>
        <a:xfrm>
          <a:off x="7762441" y="1079794"/>
          <a:ext cx="1847194" cy="14397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smtClean="0"/>
            <a:t>Проблема:</a:t>
          </a:r>
          <a:r>
            <a:rPr lang="ru-RU" sz="1100" kern="1200" smtClean="0"/>
            <a:t> Растущее влияние социальных сетей на жизнь подростков, возможные риски для их психического и физического здоровья</a:t>
          </a:r>
          <a:endParaRPr lang="ru-RU" sz="1100" kern="1200"/>
        </a:p>
      </dsp:txBody>
      <dsp:txXfrm>
        <a:off x="7832723" y="1150076"/>
        <a:ext cx="1706630" cy="12991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83B876-7AA3-42B9-AC9E-1027DCE74D6C}">
      <dsp:nvSpPr>
        <dsp:cNvPr id="0" name=""/>
        <dsp:cNvSpPr/>
      </dsp:nvSpPr>
      <dsp:spPr>
        <a:xfrm>
          <a:off x="4806930" y="1504535"/>
          <a:ext cx="3400938" cy="5902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122"/>
              </a:lnTo>
              <a:lnTo>
                <a:pt x="3400938" y="295122"/>
              </a:lnTo>
              <a:lnTo>
                <a:pt x="3400938" y="5902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CC6DC-4576-420D-8CDA-8D50216C416F}">
      <dsp:nvSpPr>
        <dsp:cNvPr id="0" name=""/>
        <dsp:cNvSpPr/>
      </dsp:nvSpPr>
      <dsp:spPr>
        <a:xfrm>
          <a:off x="4761210" y="1504535"/>
          <a:ext cx="91440" cy="5902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02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7C5EA0-E40A-430C-A1E1-8D7DC4AEBEEE}">
      <dsp:nvSpPr>
        <dsp:cNvPr id="0" name=""/>
        <dsp:cNvSpPr/>
      </dsp:nvSpPr>
      <dsp:spPr>
        <a:xfrm>
          <a:off x="1405991" y="1504535"/>
          <a:ext cx="3400938" cy="590245"/>
        </a:xfrm>
        <a:custGeom>
          <a:avLst/>
          <a:gdLst/>
          <a:ahLst/>
          <a:cxnLst/>
          <a:rect l="0" t="0" r="0" b="0"/>
          <a:pathLst>
            <a:path>
              <a:moveTo>
                <a:pt x="3400938" y="0"/>
              </a:moveTo>
              <a:lnTo>
                <a:pt x="3400938" y="295122"/>
              </a:lnTo>
              <a:lnTo>
                <a:pt x="0" y="295122"/>
              </a:lnTo>
              <a:lnTo>
                <a:pt x="0" y="5902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2F01AE-35EC-4E66-9018-191EFBF5188E}">
      <dsp:nvSpPr>
        <dsp:cNvPr id="0" name=""/>
        <dsp:cNvSpPr/>
      </dsp:nvSpPr>
      <dsp:spPr>
        <a:xfrm>
          <a:off x="3401583" y="99188"/>
          <a:ext cx="2810693" cy="1405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/>
            <a:t>Задачи проекта:</a:t>
          </a:r>
          <a:endParaRPr lang="ru-RU" sz="1700" kern="1200"/>
        </a:p>
      </dsp:txBody>
      <dsp:txXfrm>
        <a:off x="3401583" y="99188"/>
        <a:ext cx="2810693" cy="1405346"/>
      </dsp:txXfrm>
    </dsp:sp>
    <dsp:sp modelId="{D2B7CD93-6B17-481B-991F-026311CA93B1}">
      <dsp:nvSpPr>
        <dsp:cNvPr id="0" name=""/>
        <dsp:cNvSpPr/>
      </dsp:nvSpPr>
      <dsp:spPr>
        <a:xfrm>
          <a:off x="645" y="2094780"/>
          <a:ext cx="2810693" cy="1405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1. Провести анализ влияния различных социальных сетей на подростков.</a:t>
          </a:r>
          <a:endParaRPr lang="ru-RU" sz="1700" kern="1200"/>
        </a:p>
      </dsp:txBody>
      <dsp:txXfrm>
        <a:off x="645" y="2094780"/>
        <a:ext cx="2810693" cy="1405346"/>
      </dsp:txXfrm>
    </dsp:sp>
    <dsp:sp modelId="{0BD7081D-729A-4B37-9C39-AD5826691CD0}">
      <dsp:nvSpPr>
        <dsp:cNvPr id="0" name=""/>
        <dsp:cNvSpPr/>
      </dsp:nvSpPr>
      <dsp:spPr>
        <a:xfrm>
          <a:off x="3401583" y="2094780"/>
          <a:ext cx="2810693" cy="1405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2. Определить основные проблемы, с которыми сталкиваются подростки из-за использования соцсетей.</a:t>
          </a:r>
          <a:endParaRPr lang="ru-RU" sz="1700" kern="1200"/>
        </a:p>
      </dsp:txBody>
      <dsp:txXfrm>
        <a:off x="3401583" y="2094780"/>
        <a:ext cx="2810693" cy="1405346"/>
      </dsp:txXfrm>
    </dsp:sp>
    <dsp:sp modelId="{93F5131C-7A96-4350-A60C-87825F3DB1D7}">
      <dsp:nvSpPr>
        <dsp:cNvPr id="0" name=""/>
        <dsp:cNvSpPr/>
      </dsp:nvSpPr>
      <dsp:spPr>
        <a:xfrm>
          <a:off x="6802522" y="2094780"/>
          <a:ext cx="2810693" cy="1405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3. Предложить рекомендации по безопасному и осознанному использованию социальных сетей.</a:t>
          </a:r>
          <a:endParaRPr lang="ru-RU" sz="1700" kern="1200"/>
        </a:p>
      </dsp:txBody>
      <dsp:txXfrm>
        <a:off x="6802522" y="2094780"/>
        <a:ext cx="2810693" cy="14053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5AB8CE-378E-4087-95B0-7A28A7850F02}">
      <dsp:nvSpPr>
        <dsp:cNvPr id="0" name=""/>
        <dsp:cNvSpPr/>
      </dsp:nvSpPr>
      <dsp:spPr>
        <a:xfrm>
          <a:off x="0" y="161657"/>
          <a:ext cx="9613860" cy="327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Мир технологий очень сильно изменился и развивается день за днем. В современном мире огромное расстояние между людьми не является помехой для их коммуникации. Достаточно иметь компьютер или ноутбук, подключенный к Интернету, и специальное программное обеспечение, которое дает возможность общаться, слышать и видеть друг друга. </a:t>
          </a:r>
        </a:p>
        <a:p>
          <a:pPr lvl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Также социальные сети оказывают нам незаменимую помощь в учебе. В сети можно почерпнуть значимую для образования позитивную, познавательную информацию. Они служат глобальным коммуникационным каналом. Сеть дает возможность неуверенному в себе подростку почувствовать себя востребованным.</a:t>
          </a:r>
          <a:endParaRPr lang="ru-RU" sz="2000" kern="1200" dirty="0"/>
        </a:p>
      </dsp:txBody>
      <dsp:txXfrm>
        <a:off x="159921" y="321578"/>
        <a:ext cx="9294018" cy="29561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AF849-BC45-47EF-8A52-D83E582413A8}" type="datetimeFigureOut">
              <a:rPr lang="x-none" smtClean="0"/>
              <a:t>13.02.2026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C89B4-63CE-4CF6-B856-4C5F0C886566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6128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/>
              <a:t>Здравствуйте уважаемые члены комиссии!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Переставляю вашему вниманию магистерский проект на тему «Оценка эффективности персонала (на примере АО «Аграрная Кредитная Корпорация»)»</a:t>
            </a:r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9C89B4-63CE-4CF6-B856-4C5F0C886566}" type="slidenum">
              <a:rPr lang="x-none" smtClean="0"/>
              <a:t>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58966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b="1" dirty="0"/>
              <a:t>Актуальность исследования</a:t>
            </a:r>
            <a:r>
              <a:rPr lang="ru-RU" b="0" dirty="0"/>
              <a:t> связана с важностью оценки эффективности персонала для бизнеса, особенностями квазигосударственных финансовых организаций и ростом цифровизации.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b="0" dirty="0"/>
              <a:t>Эффективность персонала критична для квазигосударственных организаций, где процессы должны быть оптимизированы для достижения стратегических целей, но внедрение методов оценки сталкивается с проблемами и требует анализа.</a:t>
            </a:r>
            <a:endParaRPr lang="x-none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9C89B4-63CE-4CF6-B856-4C5F0C886566}" type="slidenum">
              <a:rPr lang="x-none" smtClean="0"/>
              <a:t>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53575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b="1" dirty="0"/>
              <a:t>Актуальность исследования</a:t>
            </a:r>
            <a:r>
              <a:rPr lang="ru-RU" b="0" dirty="0"/>
              <a:t> связана с важностью оценки эффективности персонала для бизнеса, особенностями квазигосударственных финансовых организаций и ростом цифровизации.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b="0" dirty="0"/>
              <a:t>Эффективность персонала критична для квазигосударственных организаций, где процессы должны быть оптимизированы для достижения стратегических целей, но внедрение методов оценки сталкивается с проблемами и требует анализа.</a:t>
            </a:r>
            <a:endParaRPr lang="x-none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9C89B4-63CE-4CF6-B856-4C5F0C886566}" type="slidenum">
              <a:rPr lang="x-none" smtClean="0"/>
              <a:t>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53575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Благодарю за внимание!</a:t>
            </a:r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9C89B4-63CE-4CF6-B856-4C5F0C886566}" type="slidenum">
              <a:rPr lang="x-none" smtClean="0"/>
              <a:t>13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24351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98861-5E0A-40E2-BE38-CFF85B11BC5E}" type="datetime1">
              <a:rPr lang="ru-RU" smtClean="0"/>
              <a:t>13.02.2026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101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AB30E-B38A-4C2E-89F0-929CB0849537}" type="datetime1">
              <a:rPr lang="ru-RU" smtClean="0"/>
              <a:t>13.02.2026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786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02B29-31D5-4A47-882A-CE12D364A3F4}" type="datetime1">
              <a:rPr lang="ru-RU" smtClean="0"/>
              <a:t>13.02.2026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950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DF19-7B47-4BCC-856C-E85CD2DC7B2F}" type="datetime1">
              <a:rPr lang="ru-RU" smtClean="0"/>
              <a:t>13.02.2026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9847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10AFB-00BF-43D9-A05C-EDBCDEFF637F}" type="datetime1">
              <a:rPr lang="ru-RU" smtClean="0"/>
              <a:t>13.02.2026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91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7BB4-410C-402D-9685-1C14D2CEC9D2}" type="datetime1">
              <a:rPr lang="ru-RU" smtClean="0"/>
              <a:t>13.02.2026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563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93C1-A0CB-4304-A9D7-6F2F4B8F92A2}" type="datetime1">
              <a:rPr lang="ru-RU" smtClean="0"/>
              <a:t>13.02.2026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914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773FD-3BF6-4935-A1D4-87DDA6A75069}" type="datetime1">
              <a:rPr lang="ru-RU" smtClean="0"/>
              <a:t>13.02.2026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709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E9B3A407-C196-40AF-B368-0A47F77CABA2}" type="datetime1">
              <a:rPr lang="ru-RU" smtClean="0"/>
              <a:t>13.02.2026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92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C297-A40E-4982-B181-D71E95ACEB8F}" type="datetime1">
              <a:rPr lang="ru-RU" smtClean="0"/>
              <a:t>13.02.2026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872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67AB-0C10-4354-B960-9ACD4856FE5B}" type="datetime1">
              <a:rPr lang="ru-RU" smtClean="0"/>
              <a:t>13.02.2026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296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07E-EF16-4D74-B687-EFE5E2C0B6BC}" type="datetime1">
              <a:rPr lang="ru-RU" smtClean="0"/>
              <a:t>13.02.2026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645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76F6-728B-424B-AAC0-BED7C489F9E9}" type="datetime1">
              <a:rPr lang="ru-RU" smtClean="0"/>
              <a:t>13.02.2026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437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CA101-E453-4A26-92F9-0CDF0BD04824}" type="datetime1">
              <a:rPr lang="ru-RU" smtClean="0"/>
              <a:t>13.02.2026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69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CC52-C534-42F0-9284-8FB8192D15E4}" type="datetime1">
              <a:rPr lang="ru-RU" smtClean="0"/>
              <a:t>13.02.2026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61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6AA9-C383-46E6-8AEC-C97FB9A5963A}" type="datetime1">
              <a:rPr lang="ru-RU" smtClean="0"/>
              <a:t>13.02.2026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24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5E08-8C5F-415D-8EE9-DD59F67F1273}" type="datetime1">
              <a:rPr lang="ru-RU" smtClean="0"/>
              <a:t>13.02.2026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94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FF9900"/>
            </a:gs>
            <a:gs pos="98000">
              <a:srgbClr val="00B0F0"/>
            </a:gs>
            <a:gs pos="100000">
              <a:schemeClr val="bg2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78777-DED7-4561-B664-523ABDBB660E}" type="datetime1">
              <a:rPr lang="ru-RU" smtClean="0"/>
              <a:t>13.02.2026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721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8BE2976-9680-1117-36D1-645E0D1417C3}"/>
              </a:ext>
            </a:extLst>
          </p:cNvPr>
          <p:cNvSpPr txBox="1"/>
          <p:nvPr/>
        </p:nvSpPr>
        <p:spPr>
          <a:xfrm>
            <a:off x="838200" y="2828835"/>
            <a:ext cx="79121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3600" dirty="0"/>
              <a:t>Влияние социальных сетей на подростков</a:t>
            </a:r>
            <a:endParaRPr lang="x-none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mtClean="0"/>
              <a:t>Индивидуальный </a:t>
            </a:r>
            <a:r>
              <a:rPr lang="ru-RU" dirty="0" smtClean="0"/>
              <a:t>проект по обществознанию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4956" y="144873"/>
            <a:ext cx="3506271" cy="2328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556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Положительная сторона</a:t>
            </a:r>
            <a:r>
              <a:rPr lang="ru-RU" dirty="0"/>
              <a:t> </a:t>
            </a:r>
            <a:r>
              <a:rPr lang="ru-RU" b="1" dirty="0"/>
              <a:t>влияния социальных </a:t>
            </a:r>
            <a:r>
              <a:rPr lang="ru-RU" b="1" dirty="0" smtClean="0"/>
              <a:t>сетей: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298307"/>
              </p:ext>
            </p:extLst>
          </p:nvPr>
        </p:nvGraphicFramePr>
        <p:xfrm>
          <a:off x="680321" y="2336873"/>
          <a:ext cx="9613861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296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6608529"/>
              </p:ext>
            </p:extLst>
          </p:nvPr>
        </p:nvGraphicFramePr>
        <p:xfrm>
          <a:off x="680321" y="2336873"/>
          <a:ext cx="9613861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165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Чтобы минимизировать негативное влияние социальных сетей, рекомендуется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>
              <a:lnSpc>
                <a:spcPct val="120000"/>
              </a:lnSpc>
            </a:pPr>
            <a:r>
              <a:rPr lang="ru-RU" dirty="0">
                <a:solidFill>
                  <a:schemeClr val="bg1"/>
                </a:solidFill>
                <a:effectLst/>
              </a:rPr>
              <a:t>Развивать </a:t>
            </a:r>
            <a:r>
              <a:rPr lang="ru-RU" dirty="0" err="1">
                <a:solidFill>
                  <a:schemeClr val="bg1"/>
                </a:solidFill>
                <a:effectLst/>
              </a:rPr>
              <a:t>медиаграмотность</a:t>
            </a:r>
            <a:r>
              <a:rPr lang="ru-RU" dirty="0">
                <a:solidFill>
                  <a:schemeClr val="bg1"/>
                </a:solidFill>
                <a:effectLst/>
              </a:rPr>
              <a:t> - обучать подростков критическому анализу информации, распознаванию манипуляций и </a:t>
            </a:r>
            <a:r>
              <a:rPr lang="ru-RU" dirty="0" err="1">
                <a:solidFill>
                  <a:schemeClr val="bg1"/>
                </a:solidFill>
                <a:effectLst/>
              </a:rPr>
              <a:t>фейковых</a:t>
            </a:r>
            <a:r>
              <a:rPr lang="ru-RU" dirty="0">
                <a:solidFill>
                  <a:schemeClr val="bg1"/>
                </a:solidFill>
                <a:effectLst/>
              </a:rPr>
              <a:t> новостей.</a:t>
            </a:r>
          </a:p>
          <a:p>
            <a:pPr lvl="0" algn="just">
              <a:lnSpc>
                <a:spcPct val="120000"/>
              </a:lnSpc>
            </a:pPr>
            <a:r>
              <a:rPr lang="ru-RU" dirty="0">
                <a:solidFill>
                  <a:schemeClr val="bg1"/>
                </a:solidFill>
                <a:effectLst/>
              </a:rPr>
              <a:t>Установить правила - совместно с подростком разработать правила использования социальных сетей, определив время, которое можно проводить в них, и виды контента, которые можно просматривать.</a:t>
            </a:r>
          </a:p>
          <a:p>
            <a:pPr lvl="0" algn="just">
              <a:lnSpc>
                <a:spcPct val="120000"/>
              </a:lnSpc>
            </a:pPr>
            <a:r>
              <a:rPr lang="ru-RU" dirty="0">
                <a:solidFill>
                  <a:schemeClr val="bg1"/>
                </a:solidFill>
                <a:effectLst/>
              </a:rPr>
              <a:t>Создать комфортную учебную среду - обеспечить подростка тихим местом для занятий, где его не будут отвлекать уведомления из социальных сетей.</a:t>
            </a:r>
          </a:p>
          <a:p>
            <a:pPr lvl="0" algn="just">
              <a:lnSpc>
                <a:spcPct val="120000"/>
              </a:lnSpc>
            </a:pPr>
            <a:r>
              <a:rPr lang="ru-RU" dirty="0">
                <a:solidFill>
                  <a:schemeClr val="bg1"/>
                </a:solidFill>
                <a:effectLst/>
              </a:rPr>
              <a:t>Развивать другие интересы - поощрять занятия спортом, творчеством и другими видами деятельности, которые помогут отвлечься от социальных сетей.</a:t>
            </a:r>
          </a:p>
          <a:p>
            <a:pPr algn="just">
              <a:lnSpc>
                <a:spcPct val="120000"/>
              </a:lnSpc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127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15CD4A7-A2C2-AA55-AD9F-15149CEAC195}"/>
              </a:ext>
            </a:extLst>
          </p:cNvPr>
          <p:cNvSpPr txBox="1"/>
          <p:nvPr/>
        </p:nvSpPr>
        <p:spPr>
          <a:xfrm>
            <a:off x="742950" y="3044279"/>
            <a:ext cx="78486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4400" dirty="0" smtClean="0"/>
              <a:t>СПАСИБО</a:t>
            </a:r>
            <a:r>
              <a:rPr lang="x-none" sz="4400" smtClean="0"/>
              <a:t> </a:t>
            </a:r>
            <a:r>
              <a:rPr lang="x-none" sz="4400" dirty="0"/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25659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9B4E43F9-3E33-C29D-FFC7-57AB240E8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BBD884A-CE59-4707-81C2-8C16BF2A30C0}" type="slidenum">
              <a:rPr lang="ru-RU" smtClean="0"/>
              <a:pPr algn="ctr"/>
              <a:t>2</a:t>
            </a:fld>
            <a:endParaRPr lang="ru-RU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145629"/>
              </p:ext>
            </p:extLst>
          </p:nvPr>
        </p:nvGraphicFramePr>
        <p:xfrm>
          <a:off x="680321" y="2336873"/>
          <a:ext cx="9613861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3346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9B4E43F9-3E33-C29D-FFC7-57AB240E8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BBD884A-CE59-4707-81C2-8C16BF2A30C0}" type="slidenum">
              <a:rPr lang="ru-RU" smtClean="0"/>
              <a:pPr algn="ctr"/>
              <a:t>3</a:t>
            </a:fld>
            <a:endParaRPr lang="ru-RU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535625"/>
              </p:ext>
            </p:extLst>
          </p:nvPr>
        </p:nvGraphicFramePr>
        <p:xfrm>
          <a:off x="680321" y="2336873"/>
          <a:ext cx="9613861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0318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1.Зарегистрированы ли Вы в социальной сети</a:t>
            </a:r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519" y="2180428"/>
            <a:ext cx="6058838" cy="4158026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476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2. Для чего вы пользуетесь социальной сетью</a:t>
            </a:r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917" y="2170123"/>
            <a:ext cx="7198353" cy="4241068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25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3. В чем вы видите преимущество социальных сетей?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438" y="2139444"/>
            <a:ext cx="7180806" cy="4469173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92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4. Способствуют ли социальные сети вашему самовыражению?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55" y="2138579"/>
            <a:ext cx="5957177" cy="4366130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113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5. Когда вы в последний раз посещали свою страницу</a:t>
            </a:r>
            <a:r>
              <a:rPr lang="ru-RU" dirty="0" smtClean="0"/>
              <a:t>?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898" y="2255044"/>
            <a:ext cx="6801357" cy="4260056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914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6. Смогли бы вы один день провести без своего гаджета?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331" y="2185337"/>
            <a:ext cx="6064224" cy="4267417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676528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Берлин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1230</TotalTime>
  <Words>597</Words>
  <Application>Microsoft Office PowerPoint</Application>
  <PresentationFormat>Произвольный</PresentationFormat>
  <Paragraphs>54</Paragraphs>
  <Slides>13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Берлин</vt:lpstr>
      <vt:lpstr>Презентация PowerPoint</vt:lpstr>
      <vt:lpstr>Презентация PowerPoint</vt:lpstr>
      <vt:lpstr>Презентация PowerPoint</vt:lpstr>
      <vt:lpstr>1.Зарегистрированы ли Вы в социальной сети?</vt:lpstr>
      <vt:lpstr>2. Для чего вы пользуетесь социальной сетью?</vt:lpstr>
      <vt:lpstr>3. В чем вы видите преимущество социальных сетей?</vt:lpstr>
      <vt:lpstr>4. Способствуют ли социальные сети вашему самовыражению?</vt:lpstr>
      <vt:lpstr>5. Когда вы в последний раз посещали свою страницу?</vt:lpstr>
      <vt:lpstr>6. Смогли бы вы один день провести без своего гаджета?</vt:lpstr>
      <vt:lpstr>Положительная сторона влияния социальных сетей:</vt:lpstr>
      <vt:lpstr>Презентация PowerPoint</vt:lpstr>
      <vt:lpstr>Чтобы минимизировать негативное влияние социальных сетей, рекомендуется: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93</cp:revision>
  <dcterms:created xsi:type="dcterms:W3CDTF">2020-10-10T06:09:04Z</dcterms:created>
  <dcterms:modified xsi:type="dcterms:W3CDTF">2026-02-13T15:57:28Z</dcterms:modified>
</cp:coreProperties>
</file>