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8" r:id="rId3"/>
    <p:sldId id="269" r:id="rId4"/>
    <p:sldId id="272" r:id="rId5"/>
    <p:sldId id="271" r:id="rId6"/>
    <p:sldId id="270" r:id="rId7"/>
    <p:sldId id="260" r:id="rId8"/>
    <p:sldId id="264" r:id="rId9"/>
    <p:sldId id="258" r:id="rId10"/>
    <p:sldId id="265" r:id="rId11"/>
    <p:sldId id="261" r:id="rId12"/>
    <p:sldId id="266" r:id="rId13"/>
    <p:sldId id="262" r:id="rId14"/>
    <p:sldId id="267" r:id="rId15"/>
    <p:sldId id="263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howGuides="1">
      <p:cViewPr varScale="1">
        <p:scale>
          <a:sx n="92" d="100"/>
          <a:sy n="92" d="100"/>
        </p:scale>
        <p:origin x="-46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3BD82F-E82A-4EE3-A47C-1C1E4913D73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DB4FABF-12B4-41E8-BB57-98B254175034}">
      <dgm:prSet/>
      <dgm:spPr>
        <a:solidFill>
          <a:srgbClr val="0070C0"/>
        </a:solidFill>
      </dgm:spPr>
      <dgm:t>
        <a:bodyPr/>
        <a:lstStyle/>
        <a:p>
          <a:pPr rtl="0"/>
          <a:r>
            <a:rPr lang="ru-RU" dirty="0" smtClean="0">
              <a:solidFill>
                <a:srgbClr val="FFFF00"/>
              </a:solidFill>
            </a:rPr>
            <a:t>Основные методы мотивации: </a:t>
          </a:r>
          <a:endParaRPr lang="ru-RU" dirty="0">
            <a:solidFill>
              <a:srgbClr val="FFFF00"/>
            </a:solidFill>
          </a:endParaRPr>
        </a:p>
      </dgm:t>
    </dgm:pt>
    <dgm:pt modelId="{88CBBB54-2900-4BC8-8060-F7D8260E537B}" type="parTrans" cxnId="{0702B648-E19D-4A6E-A5DA-3CA7309412EB}">
      <dgm:prSet/>
      <dgm:spPr/>
      <dgm:t>
        <a:bodyPr/>
        <a:lstStyle/>
        <a:p>
          <a:endParaRPr lang="ru-RU"/>
        </a:p>
      </dgm:t>
    </dgm:pt>
    <dgm:pt modelId="{7BBB0693-7E26-4663-805D-C6C2B893399B}" type="sibTrans" cxnId="{0702B648-E19D-4A6E-A5DA-3CA7309412EB}">
      <dgm:prSet/>
      <dgm:spPr/>
      <dgm:t>
        <a:bodyPr/>
        <a:lstStyle/>
        <a:p>
          <a:endParaRPr lang="ru-RU"/>
        </a:p>
      </dgm:t>
    </dgm:pt>
    <dgm:pt modelId="{309F57E1-405B-4085-A7D6-AD7E817C9186}">
      <dgm:prSet/>
      <dgm:spPr>
        <a:solidFill>
          <a:srgbClr val="0070C0"/>
        </a:solidFill>
      </dgm:spPr>
      <dgm:t>
        <a:bodyPr/>
        <a:lstStyle/>
        <a:p>
          <a:pPr rtl="0"/>
          <a:r>
            <a:rPr lang="ru-RU" dirty="0" smtClean="0">
              <a:solidFill>
                <a:srgbClr val="FFFF00"/>
              </a:solidFill>
            </a:rPr>
            <a:t>отмечать опыт и достижения;</a:t>
          </a:r>
          <a:endParaRPr lang="ru-RU" dirty="0">
            <a:solidFill>
              <a:srgbClr val="FFFF00"/>
            </a:solidFill>
          </a:endParaRPr>
        </a:p>
      </dgm:t>
    </dgm:pt>
    <dgm:pt modelId="{76986CE0-90FD-4306-9999-6BA71F0DB232}" type="parTrans" cxnId="{E393FDEC-4BF3-4841-A73B-29266D89AE96}">
      <dgm:prSet/>
      <dgm:spPr/>
      <dgm:t>
        <a:bodyPr/>
        <a:lstStyle/>
        <a:p>
          <a:endParaRPr lang="ru-RU"/>
        </a:p>
      </dgm:t>
    </dgm:pt>
    <dgm:pt modelId="{A6710B5A-A7C2-459A-88CC-8B57E73B9C92}" type="sibTrans" cxnId="{E393FDEC-4BF3-4841-A73B-29266D89AE96}">
      <dgm:prSet/>
      <dgm:spPr/>
      <dgm:t>
        <a:bodyPr/>
        <a:lstStyle/>
        <a:p>
          <a:endParaRPr lang="ru-RU"/>
        </a:p>
      </dgm:t>
    </dgm:pt>
    <dgm:pt modelId="{924F748B-59AA-4144-B0E4-25BC1BC3AD74}">
      <dgm:prSet/>
      <dgm:spPr>
        <a:solidFill>
          <a:srgbClr val="0070C0"/>
        </a:solidFill>
      </dgm:spPr>
      <dgm:t>
        <a:bodyPr/>
        <a:lstStyle/>
        <a:p>
          <a:pPr rtl="0"/>
          <a:r>
            <a:rPr lang="ru-RU" dirty="0" smtClean="0">
              <a:solidFill>
                <a:srgbClr val="FFFF00"/>
              </a:solidFill>
            </a:rPr>
            <a:t>давать понятные задачи и проекты</a:t>
          </a:r>
          <a:r>
            <a:rPr lang="ru-RU" dirty="0" smtClean="0"/>
            <a:t>;</a:t>
          </a:r>
          <a:endParaRPr lang="ru-RU" dirty="0"/>
        </a:p>
      </dgm:t>
    </dgm:pt>
    <dgm:pt modelId="{EC9F2461-47BC-4559-8A87-871DE13C63D9}" type="parTrans" cxnId="{5D19B205-CF92-4C47-AA8E-16450C87A0D7}">
      <dgm:prSet/>
      <dgm:spPr/>
      <dgm:t>
        <a:bodyPr/>
        <a:lstStyle/>
        <a:p>
          <a:endParaRPr lang="ru-RU"/>
        </a:p>
      </dgm:t>
    </dgm:pt>
    <dgm:pt modelId="{775C6FB8-997F-4EA1-B565-19749DDEC646}" type="sibTrans" cxnId="{5D19B205-CF92-4C47-AA8E-16450C87A0D7}">
      <dgm:prSet/>
      <dgm:spPr/>
      <dgm:t>
        <a:bodyPr/>
        <a:lstStyle/>
        <a:p>
          <a:endParaRPr lang="ru-RU"/>
        </a:p>
      </dgm:t>
    </dgm:pt>
    <dgm:pt modelId="{B2BE8095-98BC-45FB-A5EC-EF8BF9153157}">
      <dgm:prSet/>
      <dgm:spPr>
        <a:solidFill>
          <a:srgbClr val="0070C0"/>
        </a:solidFill>
      </dgm:spPr>
      <dgm:t>
        <a:bodyPr/>
        <a:lstStyle/>
        <a:p>
          <a:pPr rtl="0"/>
          <a:r>
            <a:rPr lang="ru-RU" dirty="0" smtClean="0">
              <a:solidFill>
                <a:srgbClr val="FFFF00"/>
              </a:solidFill>
            </a:rPr>
            <a:t>создавать возможности для дополнительного образования.</a:t>
          </a:r>
          <a:endParaRPr lang="ru-RU" dirty="0">
            <a:solidFill>
              <a:srgbClr val="FFFF00"/>
            </a:solidFill>
          </a:endParaRPr>
        </a:p>
      </dgm:t>
    </dgm:pt>
    <dgm:pt modelId="{7B8E7819-2AE6-4283-A4E7-B54B29E3E797}" type="parTrans" cxnId="{EC20D29E-9704-46D3-82DC-A7277359D1AA}">
      <dgm:prSet/>
      <dgm:spPr/>
      <dgm:t>
        <a:bodyPr/>
        <a:lstStyle/>
        <a:p>
          <a:endParaRPr lang="ru-RU"/>
        </a:p>
      </dgm:t>
    </dgm:pt>
    <dgm:pt modelId="{6BD6DB0B-3B68-4C72-AAF6-B1D74A19D237}" type="sibTrans" cxnId="{EC20D29E-9704-46D3-82DC-A7277359D1AA}">
      <dgm:prSet/>
      <dgm:spPr/>
      <dgm:t>
        <a:bodyPr/>
        <a:lstStyle/>
        <a:p>
          <a:endParaRPr lang="ru-RU"/>
        </a:p>
      </dgm:t>
    </dgm:pt>
    <dgm:pt modelId="{BCA8D123-5D7D-46A7-BB02-BA66CDD9D8C8}" type="pres">
      <dgm:prSet presAssocID="{E03BD82F-E82A-4EE3-A47C-1C1E4913D73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99A757E-8C0B-497D-999A-AB5B6B7F4295}" type="pres">
      <dgm:prSet presAssocID="{FDB4FABF-12B4-41E8-BB57-98B254175034}" presName="hierRoot1" presStyleCnt="0">
        <dgm:presLayoutVars>
          <dgm:hierBranch val="init"/>
        </dgm:presLayoutVars>
      </dgm:prSet>
      <dgm:spPr/>
    </dgm:pt>
    <dgm:pt modelId="{BF61FEE1-BD36-419F-98F9-A30114931822}" type="pres">
      <dgm:prSet presAssocID="{FDB4FABF-12B4-41E8-BB57-98B254175034}" presName="rootComposite1" presStyleCnt="0"/>
      <dgm:spPr/>
    </dgm:pt>
    <dgm:pt modelId="{CB373F4A-5669-47C7-8D92-7C22A44739A2}" type="pres">
      <dgm:prSet presAssocID="{FDB4FABF-12B4-41E8-BB57-98B25417503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CB4F268-5632-4962-B78F-1E1907F873B3}" type="pres">
      <dgm:prSet presAssocID="{FDB4FABF-12B4-41E8-BB57-98B25417503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2DA42C4D-6554-4685-8875-AA54F46A1593}" type="pres">
      <dgm:prSet presAssocID="{FDB4FABF-12B4-41E8-BB57-98B254175034}" presName="hierChild2" presStyleCnt="0"/>
      <dgm:spPr/>
    </dgm:pt>
    <dgm:pt modelId="{202F1CE9-0C7B-411F-82B4-853B904314CE}" type="pres">
      <dgm:prSet presAssocID="{76986CE0-90FD-4306-9999-6BA71F0DB232}" presName="Name37" presStyleLbl="parChTrans1D2" presStyleIdx="0" presStyleCnt="3"/>
      <dgm:spPr/>
      <dgm:t>
        <a:bodyPr/>
        <a:lstStyle/>
        <a:p>
          <a:endParaRPr lang="ru-RU"/>
        </a:p>
      </dgm:t>
    </dgm:pt>
    <dgm:pt modelId="{3B353F94-AA59-4CC4-94F6-5D0705D97899}" type="pres">
      <dgm:prSet presAssocID="{309F57E1-405B-4085-A7D6-AD7E817C9186}" presName="hierRoot2" presStyleCnt="0">
        <dgm:presLayoutVars>
          <dgm:hierBranch val="init"/>
        </dgm:presLayoutVars>
      </dgm:prSet>
      <dgm:spPr/>
    </dgm:pt>
    <dgm:pt modelId="{C06DA831-09F5-4092-BD52-106CC958732A}" type="pres">
      <dgm:prSet presAssocID="{309F57E1-405B-4085-A7D6-AD7E817C9186}" presName="rootComposite" presStyleCnt="0"/>
      <dgm:spPr/>
    </dgm:pt>
    <dgm:pt modelId="{A91700D1-B968-4A71-9402-AE329C4C5F08}" type="pres">
      <dgm:prSet presAssocID="{309F57E1-405B-4085-A7D6-AD7E817C918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2B6F4C6-E376-454D-9005-68C90ED59D85}" type="pres">
      <dgm:prSet presAssocID="{309F57E1-405B-4085-A7D6-AD7E817C9186}" presName="rootConnector" presStyleLbl="node2" presStyleIdx="0" presStyleCnt="3"/>
      <dgm:spPr/>
      <dgm:t>
        <a:bodyPr/>
        <a:lstStyle/>
        <a:p>
          <a:endParaRPr lang="ru-RU"/>
        </a:p>
      </dgm:t>
    </dgm:pt>
    <dgm:pt modelId="{089E76E6-464F-4C64-BB29-0EC66E610107}" type="pres">
      <dgm:prSet presAssocID="{309F57E1-405B-4085-A7D6-AD7E817C9186}" presName="hierChild4" presStyleCnt="0"/>
      <dgm:spPr/>
    </dgm:pt>
    <dgm:pt modelId="{04E16B44-E983-4D26-8EDF-6CADAA728572}" type="pres">
      <dgm:prSet presAssocID="{309F57E1-405B-4085-A7D6-AD7E817C9186}" presName="hierChild5" presStyleCnt="0"/>
      <dgm:spPr/>
    </dgm:pt>
    <dgm:pt modelId="{CE0A986F-8B29-4AF8-AFE0-085F8E97172D}" type="pres">
      <dgm:prSet presAssocID="{EC9F2461-47BC-4559-8A87-871DE13C63D9}" presName="Name37" presStyleLbl="parChTrans1D2" presStyleIdx="1" presStyleCnt="3"/>
      <dgm:spPr/>
      <dgm:t>
        <a:bodyPr/>
        <a:lstStyle/>
        <a:p>
          <a:endParaRPr lang="ru-RU"/>
        </a:p>
      </dgm:t>
    </dgm:pt>
    <dgm:pt modelId="{8620C647-D794-49DE-B59F-B5C13CFD2FFF}" type="pres">
      <dgm:prSet presAssocID="{924F748B-59AA-4144-B0E4-25BC1BC3AD74}" presName="hierRoot2" presStyleCnt="0">
        <dgm:presLayoutVars>
          <dgm:hierBranch val="init"/>
        </dgm:presLayoutVars>
      </dgm:prSet>
      <dgm:spPr/>
    </dgm:pt>
    <dgm:pt modelId="{13E095AE-20D5-4667-928D-A13C260FE9E6}" type="pres">
      <dgm:prSet presAssocID="{924F748B-59AA-4144-B0E4-25BC1BC3AD74}" presName="rootComposite" presStyleCnt="0"/>
      <dgm:spPr/>
    </dgm:pt>
    <dgm:pt modelId="{5D7EED86-E70A-4274-9DBD-4C820AD57442}" type="pres">
      <dgm:prSet presAssocID="{924F748B-59AA-4144-B0E4-25BC1BC3AD74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9E9B7D8-701A-47ED-91C0-5E11FFEBBE08}" type="pres">
      <dgm:prSet presAssocID="{924F748B-59AA-4144-B0E4-25BC1BC3AD74}" presName="rootConnector" presStyleLbl="node2" presStyleIdx="1" presStyleCnt="3"/>
      <dgm:spPr/>
      <dgm:t>
        <a:bodyPr/>
        <a:lstStyle/>
        <a:p>
          <a:endParaRPr lang="ru-RU"/>
        </a:p>
      </dgm:t>
    </dgm:pt>
    <dgm:pt modelId="{8DE88B58-2A92-4038-81D2-C36B9BC371E7}" type="pres">
      <dgm:prSet presAssocID="{924F748B-59AA-4144-B0E4-25BC1BC3AD74}" presName="hierChild4" presStyleCnt="0"/>
      <dgm:spPr/>
    </dgm:pt>
    <dgm:pt modelId="{E329FBB4-8132-417C-8666-22C2B5F1CB1E}" type="pres">
      <dgm:prSet presAssocID="{924F748B-59AA-4144-B0E4-25BC1BC3AD74}" presName="hierChild5" presStyleCnt="0"/>
      <dgm:spPr/>
    </dgm:pt>
    <dgm:pt modelId="{94384CEB-C5FF-4B85-BAAC-EA416C556B69}" type="pres">
      <dgm:prSet presAssocID="{7B8E7819-2AE6-4283-A4E7-B54B29E3E797}" presName="Name37" presStyleLbl="parChTrans1D2" presStyleIdx="2" presStyleCnt="3"/>
      <dgm:spPr/>
      <dgm:t>
        <a:bodyPr/>
        <a:lstStyle/>
        <a:p>
          <a:endParaRPr lang="ru-RU"/>
        </a:p>
      </dgm:t>
    </dgm:pt>
    <dgm:pt modelId="{57523FB5-F95E-4B02-B326-84A6678222E3}" type="pres">
      <dgm:prSet presAssocID="{B2BE8095-98BC-45FB-A5EC-EF8BF9153157}" presName="hierRoot2" presStyleCnt="0">
        <dgm:presLayoutVars>
          <dgm:hierBranch val="init"/>
        </dgm:presLayoutVars>
      </dgm:prSet>
      <dgm:spPr/>
    </dgm:pt>
    <dgm:pt modelId="{701F35DF-2BB0-4BC6-A983-86AE1CBAC08A}" type="pres">
      <dgm:prSet presAssocID="{B2BE8095-98BC-45FB-A5EC-EF8BF9153157}" presName="rootComposite" presStyleCnt="0"/>
      <dgm:spPr/>
    </dgm:pt>
    <dgm:pt modelId="{9C04FDFB-82AC-4042-9BD4-0DD4964FC1B3}" type="pres">
      <dgm:prSet presAssocID="{B2BE8095-98BC-45FB-A5EC-EF8BF9153157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C4AE550-2141-4C31-B805-4B7AB554847F}" type="pres">
      <dgm:prSet presAssocID="{B2BE8095-98BC-45FB-A5EC-EF8BF9153157}" presName="rootConnector" presStyleLbl="node2" presStyleIdx="2" presStyleCnt="3"/>
      <dgm:spPr/>
      <dgm:t>
        <a:bodyPr/>
        <a:lstStyle/>
        <a:p>
          <a:endParaRPr lang="ru-RU"/>
        </a:p>
      </dgm:t>
    </dgm:pt>
    <dgm:pt modelId="{A7FB4365-2327-45CC-AB9C-89BA9D30DC35}" type="pres">
      <dgm:prSet presAssocID="{B2BE8095-98BC-45FB-A5EC-EF8BF9153157}" presName="hierChild4" presStyleCnt="0"/>
      <dgm:spPr/>
    </dgm:pt>
    <dgm:pt modelId="{89666155-BA9A-4944-A97F-02E7EE692F82}" type="pres">
      <dgm:prSet presAssocID="{B2BE8095-98BC-45FB-A5EC-EF8BF9153157}" presName="hierChild5" presStyleCnt="0"/>
      <dgm:spPr/>
    </dgm:pt>
    <dgm:pt modelId="{87D4E988-177F-45FC-A1B4-9C08104A95D0}" type="pres">
      <dgm:prSet presAssocID="{FDB4FABF-12B4-41E8-BB57-98B254175034}" presName="hierChild3" presStyleCnt="0"/>
      <dgm:spPr/>
    </dgm:pt>
  </dgm:ptLst>
  <dgm:cxnLst>
    <dgm:cxn modelId="{0702B648-E19D-4A6E-A5DA-3CA7309412EB}" srcId="{E03BD82F-E82A-4EE3-A47C-1C1E4913D73F}" destId="{FDB4FABF-12B4-41E8-BB57-98B254175034}" srcOrd="0" destOrd="0" parTransId="{88CBBB54-2900-4BC8-8060-F7D8260E537B}" sibTransId="{7BBB0693-7E26-4663-805D-C6C2B893399B}"/>
    <dgm:cxn modelId="{F8C3D8B4-C67B-41D6-90FC-D2912DAF3EB7}" type="presOf" srcId="{E03BD82F-E82A-4EE3-A47C-1C1E4913D73F}" destId="{BCA8D123-5D7D-46A7-BB02-BA66CDD9D8C8}" srcOrd="0" destOrd="0" presId="urn:microsoft.com/office/officeart/2005/8/layout/orgChart1"/>
    <dgm:cxn modelId="{E393FDEC-4BF3-4841-A73B-29266D89AE96}" srcId="{FDB4FABF-12B4-41E8-BB57-98B254175034}" destId="{309F57E1-405B-4085-A7D6-AD7E817C9186}" srcOrd="0" destOrd="0" parTransId="{76986CE0-90FD-4306-9999-6BA71F0DB232}" sibTransId="{A6710B5A-A7C2-459A-88CC-8B57E73B9C92}"/>
    <dgm:cxn modelId="{57E18923-7494-4B7E-8271-B4144224F2AD}" type="presOf" srcId="{B2BE8095-98BC-45FB-A5EC-EF8BF9153157}" destId="{4C4AE550-2141-4C31-B805-4B7AB554847F}" srcOrd="1" destOrd="0" presId="urn:microsoft.com/office/officeart/2005/8/layout/orgChart1"/>
    <dgm:cxn modelId="{67E9F0D0-1D17-45AF-8CAD-85F4457F5EDA}" type="presOf" srcId="{924F748B-59AA-4144-B0E4-25BC1BC3AD74}" destId="{89E9B7D8-701A-47ED-91C0-5E11FFEBBE08}" srcOrd="1" destOrd="0" presId="urn:microsoft.com/office/officeart/2005/8/layout/orgChart1"/>
    <dgm:cxn modelId="{D7305F07-FFC9-406F-9DA3-C5CB9FECF101}" type="presOf" srcId="{7B8E7819-2AE6-4283-A4E7-B54B29E3E797}" destId="{94384CEB-C5FF-4B85-BAAC-EA416C556B69}" srcOrd="0" destOrd="0" presId="urn:microsoft.com/office/officeart/2005/8/layout/orgChart1"/>
    <dgm:cxn modelId="{59ED54CC-4643-455F-9948-45B437DF0D1C}" type="presOf" srcId="{76986CE0-90FD-4306-9999-6BA71F0DB232}" destId="{202F1CE9-0C7B-411F-82B4-853B904314CE}" srcOrd="0" destOrd="0" presId="urn:microsoft.com/office/officeart/2005/8/layout/orgChart1"/>
    <dgm:cxn modelId="{46A4C73A-8D28-4441-BDEB-52070B2ABF4D}" type="presOf" srcId="{924F748B-59AA-4144-B0E4-25BC1BC3AD74}" destId="{5D7EED86-E70A-4274-9DBD-4C820AD57442}" srcOrd="0" destOrd="0" presId="urn:microsoft.com/office/officeart/2005/8/layout/orgChart1"/>
    <dgm:cxn modelId="{68485CE8-6A16-4021-8810-0C5F1D125DE1}" type="presOf" srcId="{B2BE8095-98BC-45FB-A5EC-EF8BF9153157}" destId="{9C04FDFB-82AC-4042-9BD4-0DD4964FC1B3}" srcOrd="0" destOrd="0" presId="urn:microsoft.com/office/officeart/2005/8/layout/orgChart1"/>
    <dgm:cxn modelId="{D4739994-4702-485B-8F32-0ED209CA2D69}" type="presOf" srcId="{309F57E1-405B-4085-A7D6-AD7E817C9186}" destId="{A91700D1-B968-4A71-9402-AE329C4C5F08}" srcOrd="0" destOrd="0" presId="urn:microsoft.com/office/officeart/2005/8/layout/orgChart1"/>
    <dgm:cxn modelId="{ABB693B9-6E58-4447-9D25-689485B0DDEA}" type="presOf" srcId="{EC9F2461-47BC-4559-8A87-871DE13C63D9}" destId="{CE0A986F-8B29-4AF8-AFE0-085F8E97172D}" srcOrd="0" destOrd="0" presId="urn:microsoft.com/office/officeart/2005/8/layout/orgChart1"/>
    <dgm:cxn modelId="{EEF24F01-73AB-4C7D-AC4D-6CC76F409ED1}" type="presOf" srcId="{FDB4FABF-12B4-41E8-BB57-98B254175034}" destId="{CB373F4A-5669-47C7-8D92-7C22A44739A2}" srcOrd="0" destOrd="0" presId="urn:microsoft.com/office/officeart/2005/8/layout/orgChart1"/>
    <dgm:cxn modelId="{1A774015-6F00-4642-BDEB-C707C9F53FFB}" type="presOf" srcId="{309F57E1-405B-4085-A7D6-AD7E817C9186}" destId="{B2B6F4C6-E376-454D-9005-68C90ED59D85}" srcOrd="1" destOrd="0" presId="urn:microsoft.com/office/officeart/2005/8/layout/orgChart1"/>
    <dgm:cxn modelId="{41A7E1CF-EAA3-4FC6-BA06-50B7A74AB82C}" type="presOf" srcId="{FDB4FABF-12B4-41E8-BB57-98B254175034}" destId="{5CB4F268-5632-4962-B78F-1E1907F873B3}" srcOrd="1" destOrd="0" presId="urn:microsoft.com/office/officeart/2005/8/layout/orgChart1"/>
    <dgm:cxn modelId="{5D19B205-CF92-4C47-AA8E-16450C87A0D7}" srcId="{FDB4FABF-12B4-41E8-BB57-98B254175034}" destId="{924F748B-59AA-4144-B0E4-25BC1BC3AD74}" srcOrd="1" destOrd="0" parTransId="{EC9F2461-47BC-4559-8A87-871DE13C63D9}" sibTransId="{775C6FB8-997F-4EA1-B565-19749DDEC646}"/>
    <dgm:cxn modelId="{EC20D29E-9704-46D3-82DC-A7277359D1AA}" srcId="{FDB4FABF-12B4-41E8-BB57-98B254175034}" destId="{B2BE8095-98BC-45FB-A5EC-EF8BF9153157}" srcOrd="2" destOrd="0" parTransId="{7B8E7819-2AE6-4283-A4E7-B54B29E3E797}" sibTransId="{6BD6DB0B-3B68-4C72-AAF6-B1D74A19D237}"/>
    <dgm:cxn modelId="{11EBDF85-5227-4799-B2DD-80E57E831E42}" type="presParOf" srcId="{BCA8D123-5D7D-46A7-BB02-BA66CDD9D8C8}" destId="{F99A757E-8C0B-497D-999A-AB5B6B7F4295}" srcOrd="0" destOrd="0" presId="urn:microsoft.com/office/officeart/2005/8/layout/orgChart1"/>
    <dgm:cxn modelId="{598BDFF2-9DF6-42D5-A374-458060F68A95}" type="presParOf" srcId="{F99A757E-8C0B-497D-999A-AB5B6B7F4295}" destId="{BF61FEE1-BD36-419F-98F9-A30114931822}" srcOrd="0" destOrd="0" presId="urn:microsoft.com/office/officeart/2005/8/layout/orgChart1"/>
    <dgm:cxn modelId="{C32A9A0B-EC08-422A-BFFC-B6A0154D4615}" type="presParOf" srcId="{BF61FEE1-BD36-419F-98F9-A30114931822}" destId="{CB373F4A-5669-47C7-8D92-7C22A44739A2}" srcOrd="0" destOrd="0" presId="urn:microsoft.com/office/officeart/2005/8/layout/orgChart1"/>
    <dgm:cxn modelId="{662E3727-848A-4ED3-A439-07B0A628C7D6}" type="presParOf" srcId="{BF61FEE1-BD36-419F-98F9-A30114931822}" destId="{5CB4F268-5632-4962-B78F-1E1907F873B3}" srcOrd="1" destOrd="0" presId="urn:microsoft.com/office/officeart/2005/8/layout/orgChart1"/>
    <dgm:cxn modelId="{699727C7-BE0A-40C7-BDE8-99B2980A660C}" type="presParOf" srcId="{F99A757E-8C0B-497D-999A-AB5B6B7F4295}" destId="{2DA42C4D-6554-4685-8875-AA54F46A1593}" srcOrd="1" destOrd="0" presId="urn:microsoft.com/office/officeart/2005/8/layout/orgChart1"/>
    <dgm:cxn modelId="{C81A5128-8049-4A41-B1E4-3B361EE02436}" type="presParOf" srcId="{2DA42C4D-6554-4685-8875-AA54F46A1593}" destId="{202F1CE9-0C7B-411F-82B4-853B904314CE}" srcOrd="0" destOrd="0" presId="urn:microsoft.com/office/officeart/2005/8/layout/orgChart1"/>
    <dgm:cxn modelId="{9E2829D4-42F0-4696-9F55-9FFFB2D2B35B}" type="presParOf" srcId="{2DA42C4D-6554-4685-8875-AA54F46A1593}" destId="{3B353F94-AA59-4CC4-94F6-5D0705D97899}" srcOrd="1" destOrd="0" presId="urn:microsoft.com/office/officeart/2005/8/layout/orgChart1"/>
    <dgm:cxn modelId="{B8E701FB-7149-471E-9E72-E892BEF3BFF7}" type="presParOf" srcId="{3B353F94-AA59-4CC4-94F6-5D0705D97899}" destId="{C06DA831-09F5-4092-BD52-106CC958732A}" srcOrd="0" destOrd="0" presId="urn:microsoft.com/office/officeart/2005/8/layout/orgChart1"/>
    <dgm:cxn modelId="{A142F90C-B885-4AD0-B9C3-30D1AA314A7C}" type="presParOf" srcId="{C06DA831-09F5-4092-BD52-106CC958732A}" destId="{A91700D1-B968-4A71-9402-AE329C4C5F08}" srcOrd="0" destOrd="0" presId="urn:microsoft.com/office/officeart/2005/8/layout/orgChart1"/>
    <dgm:cxn modelId="{DA1F8567-AAF6-4753-939B-8E4EFDF74D30}" type="presParOf" srcId="{C06DA831-09F5-4092-BD52-106CC958732A}" destId="{B2B6F4C6-E376-454D-9005-68C90ED59D85}" srcOrd="1" destOrd="0" presId="urn:microsoft.com/office/officeart/2005/8/layout/orgChart1"/>
    <dgm:cxn modelId="{F39201BD-0BFC-4342-BCA9-09E7832160FE}" type="presParOf" srcId="{3B353F94-AA59-4CC4-94F6-5D0705D97899}" destId="{089E76E6-464F-4C64-BB29-0EC66E610107}" srcOrd="1" destOrd="0" presId="urn:microsoft.com/office/officeart/2005/8/layout/orgChart1"/>
    <dgm:cxn modelId="{C4BABC67-D822-42D5-9FB0-59D9B5BF0BB5}" type="presParOf" srcId="{3B353F94-AA59-4CC4-94F6-5D0705D97899}" destId="{04E16B44-E983-4D26-8EDF-6CADAA728572}" srcOrd="2" destOrd="0" presId="urn:microsoft.com/office/officeart/2005/8/layout/orgChart1"/>
    <dgm:cxn modelId="{374C2DB8-BE57-4E8E-B52E-4D890D27110B}" type="presParOf" srcId="{2DA42C4D-6554-4685-8875-AA54F46A1593}" destId="{CE0A986F-8B29-4AF8-AFE0-085F8E97172D}" srcOrd="2" destOrd="0" presId="urn:microsoft.com/office/officeart/2005/8/layout/orgChart1"/>
    <dgm:cxn modelId="{7ECA4D4B-11FE-46CA-9171-F1A4FA6997B4}" type="presParOf" srcId="{2DA42C4D-6554-4685-8875-AA54F46A1593}" destId="{8620C647-D794-49DE-B59F-B5C13CFD2FFF}" srcOrd="3" destOrd="0" presId="urn:microsoft.com/office/officeart/2005/8/layout/orgChart1"/>
    <dgm:cxn modelId="{9DB1DBF5-3E3B-4157-B109-4319B2BFCEF1}" type="presParOf" srcId="{8620C647-D794-49DE-B59F-B5C13CFD2FFF}" destId="{13E095AE-20D5-4667-928D-A13C260FE9E6}" srcOrd="0" destOrd="0" presId="urn:microsoft.com/office/officeart/2005/8/layout/orgChart1"/>
    <dgm:cxn modelId="{04664DE8-A7FA-4CAE-9CFC-A84D12A6C70B}" type="presParOf" srcId="{13E095AE-20D5-4667-928D-A13C260FE9E6}" destId="{5D7EED86-E70A-4274-9DBD-4C820AD57442}" srcOrd="0" destOrd="0" presId="urn:microsoft.com/office/officeart/2005/8/layout/orgChart1"/>
    <dgm:cxn modelId="{1BDF8177-8681-4EDD-8AD2-F4E1164E5ED5}" type="presParOf" srcId="{13E095AE-20D5-4667-928D-A13C260FE9E6}" destId="{89E9B7D8-701A-47ED-91C0-5E11FFEBBE08}" srcOrd="1" destOrd="0" presId="urn:microsoft.com/office/officeart/2005/8/layout/orgChart1"/>
    <dgm:cxn modelId="{D9134583-B07F-47F2-A315-BF7C679C02BD}" type="presParOf" srcId="{8620C647-D794-49DE-B59F-B5C13CFD2FFF}" destId="{8DE88B58-2A92-4038-81D2-C36B9BC371E7}" srcOrd="1" destOrd="0" presId="urn:microsoft.com/office/officeart/2005/8/layout/orgChart1"/>
    <dgm:cxn modelId="{4CAC6851-65DE-4F89-9233-87C1FDFFFAC3}" type="presParOf" srcId="{8620C647-D794-49DE-B59F-B5C13CFD2FFF}" destId="{E329FBB4-8132-417C-8666-22C2B5F1CB1E}" srcOrd="2" destOrd="0" presId="urn:microsoft.com/office/officeart/2005/8/layout/orgChart1"/>
    <dgm:cxn modelId="{F28BF084-96D1-4F85-A301-6A86C9B2B6ED}" type="presParOf" srcId="{2DA42C4D-6554-4685-8875-AA54F46A1593}" destId="{94384CEB-C5FF-4B85-BAAC-EA416C556B69}" srcOrd="4" destOrd="0" presId="urn:microsoft.com/office/officeart/2005/8/layout/orgChart1"/>
    <dgm:cxn modelId="{A163B3FB-8601-486B-B708-2E030DBB214A}" type="presParOf" srcId="{2DA42C4D-6554-4685-8875-AA54F46A1593}" destId="{57523FB5-F95E-4B02-B326-84A6678222E3}" srcOrd="5" destOrd="0" presId="urn:microsoft.com/office/officeart/2005/8/layout/orgChart1"/>
    <dgm:cxn modelId="{5FCABC2A-D86F-4B85-B0A8-F49FE57074FA}" type="presParOf" srcId="{57523FB5-F95E-4B02-B326-84A6678222E3}" destId="{701F35DF-2BB0-4BC6-A983-86AE1CBAC08A}" srcOrd="0" destOrd="0" presId="urn:microsoft.com/office/officeart/2005/8/layout/orgChart1"/>
    <dgm:cxn modelId="{2CB58747-3001-4FD1-891D-83E5E150BDC1}" type="presParOf" srcId="{701F35DF-2BB0-4BC6-A983-86AE1CBAC08A}" destId="{9C04FDFB-82AC-4042-9BD4-0DD4964FC1B3}" srcOrd="0" destOrd="0" presId="urn:microsoft.com/office/officeart/2005/8/layout/orgChart1"/>
    <dgm:cxn modelId="{CEB58F0B-E9D0-440F-846E-EF5910D70B74}" type="presParOf" srcId="{701F35DF-2BB0-4BC6-A983-86AE1CBAC08A}" destId="{4C4AE550-2141-4C31-B805-4B7AB554847F}" srcOrd="1" destOrd="0" presId="urn:microsoft.com/office/officeart/2005/8/layout/orgChart1"/>
    <dgm:cxn modelId="{9A2B14F9-B20F-4287-AE26-C1BFD8169F5A}" type="presParOf" srcId="{57523FB5-F95E-4B02-B326-84A6678222E3}" destId="{A7FB4365-2327-45CC-AB9C-89BA9D30DC35}" srcOrd="1" destOrd="0" presId="urn:microsoft.com/office/officeart/2005/8/layout/orgChart1"/>
    <dgm:cxn modelId="{24D7151B-301D-45A9-8BF4-8E163A700A1A}" type="presParOf" srcId="{57523FB5-F95E-4B02-B326-84A6678222E3}" destId="{89666155-BA9A-4944-A97F-02E7EE692F82}" srcOrd="2" destOrd="0" presId="urn:microsoft.com/office/officeart/2005/8/layout/orgChart1"/>
    <dgm:cxn modelId="{74DF7538-457B-4EE1-9047-616B09F97201}" type="presParOf" srcId="{F99A757E-8C0B-497D-999A-AB5B6B7F4295}" destId="{87D4E988-177F-45FC-A1B4-9C08104A95D0}" srcOrd="2" destOrd="0" presId="urn:microsoft.com/office/officeart/2005/8/layout/orgChart1"/>
  </dgm:cxnLst>
  <dgm:bg>
    <a:solidFill>
      <a:schemeClr val="accent1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9264D33-BBF2-419C-A472-2BA2B5B65EA3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013F692-4BF7-4CE6-A2F8-460695D8D125}">
      <dgm:prSet custT="1"/>
      <dgm:spPr>
        <a:solidFill>
          <a:srgbClr val="FFFF00">
            <a:alpha val="90000"/>
          </a:srgbClr>
        </a:solidFill>
      </dgm:spPr>
      <dgm:t>
        <a:bodyPr/>
        <a:lstStyle/>
        <a:p>
          <a:pPr rtl="0"/>
          <a:r>
            <a:rPr lang="ru-RU" sz="1200" dirty="0" smtClean="0">
              <a:solidFill>
                <a:srgbClr val="0070C0"/>
              </a:solidFill>
            </a:rPr>
            <a:t>Признание профессионализма. Бэби-</a:t>
          </a:r>
          <a:r>
            <a:rPr lang="ru-RU" sz="1200" dirty="0" err="1" smtClean="0">
              <a:solidFill>
                <a:srgbClr val="0070C0"/>
              </a:solidFill>
            </a:rPr>
            <a:t>бумеры</a:t>
          </a:r>
          <a:r>
            <a:rPr lang="ru-RU" sz="1200" dirty="0" smtClean="0">
              <a:solidFill>
                <a:srgbClr val="0070C0"/>
              </a:solidFill>
            </a:rPr>
            <a:t> ценят, когда их знания признают. Они готовы работать усердно, если видят смысл в своей деятельности и чувствуют уважительное отношение коллег. </a:t>
          </a:r>
          <a:endParaRPr lang="ru-RU" sz="1200" dirty="0">
            <a:solidFill>
              <a:srgbClr val="0070C0"/>
            </a:solidFill>
          </a:endParaRPr>
        </a:p>
      </dgm:t>
    </dgm:pt>
    <dgm:pt modelId="{A426BA37-1B42-4464-9781-9F55CCE97316}" type="parTrans" cxnId="{EFEEA5FD-7884-48E8-8760-74B225578741}">
      <dgm:prSet/>
      <dgm:spPr/>
      <dgm:t>
        <a:bodyPr/>
        <a:lstStyle/>
        <a:p>
          <a:endParaRPr lang="ru-RU"/>
        </a:p>
      </dgm:t>
    </dgm:pt>
    <dgm:pt modelId="{DCCBE7B4-79F7-454E-97ED-CA74AE8D913C}" type="sibTrans" cxnId="{EFEEA5FD-7884-48E8-8760-74B225578741}">
      <dgm:prSet/>
      <dgm:spPr/>
      <dgm:t>
        <a:bodyPr/>
        <a:lstStyle/>
        <a:p>
          <a:endParaRPr lang="ru-RU"/>
        </a:p>
      </dgm:t>
    </dgm:pt>
    <dgm:pt modelId="{669C9820-8711-4837-91AA-4C4D6D05D821}">
      <dgm:prSet custT="1"/>
      <dgm:spPr>
        <a:solidFill>
          <a:srgbClr val="FFFF00">
            <a:alpha val="90000"/>
          </a:srgbClr>
        </a:solidFill>
      </dgm:spPr>
      <dgm:t>
        <a:bodyPr/>
        <a:lstStyle/>
        <a:p>
          <a:pPr rtl="0"/>
          <a:r>
            <a:rPr lang="ru-RU" sz="1200" dirty="0" smtClean="0">
              <a:solidFill>
                <a:srgbClr val="0070C0"/>
              </a:solidFill>
            </a:rPr>
            <a:t>Стабильность условий. Бэби-</a:t>
          </a:r>
          <a:r>
            <a:rPr lang="ru-RU" sz="1200" dirty="0" err="1" smtClean="0">
              <a:solidFill>
                <a:srgbClr val="0070C0"/>
              </a:solidFill>
            </a:rPr>
            <a:t>бумеры</a:t>
          </a:r>
          <a:r>
            <a:rPr lang="ru-RU" sz="1200" dirty="0" smtClean="0">
              <a:solidFill>
                <a:srgbClr val="0070C0"/>
              </a:solidFill>
            </a:rPr>
            <a:t> ценят уверенность в завтрашнем дне и не желают перемен. Для них важны стабильные условия труда, хорошая заработная плата, социальный пакет и другие гарантии. </a:t>
          </a:r>
          <a:endParaRPr lang="ru-RU" sz="1200" dirty="0">
            <a:solidFill>
              <a:srgbClr val="0070C0"/>
            </a:solidFill>
          </a:endParaRPr>
        </a:p>
      </dgm:t>
    </dgm:pt>
    <dgm:pt modelId="{CB92D664-BCC0-46AC-A28E-353E7E4ABB26}" type="parTrans" cxnId="{0F82F4D1-4BD5-4EEE-8480-9446B29BBB9B}">
      <dgm:prSet/>
      <dgm:spPr/>
      <dgm:t>
        <a:bodyPr/>
        <a:lstStyle/>
        <a:p>
          <a:endParaRPr lang="ru-RU"/>
        </a:p>
      </dgm:t>
    </dgm:pt>
    <dgm:pt modelId="{E03F5221-7D3D-41DA-99CE-FA029C27D848}" type="sibTrans" cxnId="{0F82F4D1-4BD5-4EEE-8480-9446B29BBB9B}">
      <dgm:prSet/>
      <dgm:spPr/>
      <dgm:t>
        <a:bodyPr/>
        <a:lstStyle/>
        <a:p>
          <a:endParaRPr lang="ru-RU"/>
        </a:p>
      </dgm:t>
    </dgm:pt>
    <dgm:pt modelId="{37AB02D4-1CF7-48A2-8DD2-D04067ABD8F6}">
      <dgm:prSet custT="1"/>
      <dgm:spPr>
        <a:solidFill>
          <a:srgbClr val="FFFF00">
            <a:alpha val="90000"/>
          </a:srgbClr>
        </a:solidFill>
      </dgm:spPr>
      <dgm:t>
        <a:bodyPr/>
        <a:lstStyle/>
        <a:p>
          <a:pPr rtl="0"/>
          <a:r>
            <a:rPr lang="ru-RU" sz="1200" dirty="0" smtClean="0">
              <a:solidFill>
                <a:srgbClr val="0070C0"/>
              </a:solidFill>
            </a:rPr>
            <a:t>Возможность передавать знания. Бэби-</a:t>
          </a:r>
          <a:r>
            <a:rPr lang="ru-RU" sz="1200" dirty="0" err="1" smtClean="0">
              <a:solidFill>
                <a:srgbClr val="0070C0"/>
              </a:solidFill>
            </a:rPr>
            <a:t>бумеры</a:t>
          </a:r>
          <a:r>
            <a:rPr lang="ru-RU" sz="1200" dirty="0" smtClean="0">
              <a:solidFill>
                <a:srgbClr val="0070C0"/>
              </a:solidFill>
            </a:rPr>
            <a:t> охотно делятся информацией, если видят заинтересованность и уважительное отношение со стороны молодых коллег. </a:t>
          </a:r>
          <a:endParaRPr lang="ru-RU" sz="1200" dirty="0">
            <a:solidFill>
              <a:srgbClr val="0070C0"/>
            </a:solidFill>
          </a:endParaRPr>
        </a:p>
      </dgm:t>
    </dgm:pt>
    <dgm:pt modelId="{1AF6F037-D2A9-482D-A66E-FC04DC7167A5}" type="parTrans" cxnId="{4C7F0992-7A8B-4863-87D0-807AC88B2FF7}">
      <dgm:prSet/>
      <dgm:spPr/>
      <dgm:t>
        <a:bodyPr/>
        <a:lstStyle/>
        <a:p>
          <a:endParaRPr lang="ru-RU"/>
        </a:p>
      </dgm:t>
    </dgm:pt>
    <dgm:pt modelId="{5C70162D-F2CC-4636-81AC-347F6598D2B6}" type="sibTrans" cxnId="{4C7F0992-7A8B-4863-87D0-807AC88B2FF7}">
      <dgm:prSet/>
      <dgm:spPr/>
      <dgm:t>
        <a:bodyPr/>
        <a:lstStyle/>
        <a:p>
          <a:endParaRPr lang="ru-RU"/>
        </a:p>
      </dgm:t>
    </dgm:pt>
    <dgm:pt modelId="{4289D787-49E6-4933-9534-E363543CFAB7}">
      <dgm:prSet custT="1"/>
      <dgm:spPr>
        <a:solidFill>
          <a:srgbClr val="FFFF00">
            <a:alpha val="90000"/>
          </a:srgbClr>
        </a:solidFill>
      </dgm:spPr>
      <dgm:t>
        <a:bodyPr/>
        <a:lstStyle/>
        <a:p>
          <a:pPr rtl="0"/>
          <a:r>
            <a:rPr lang="ru-RU" sz="1400" dirty="0" smtClean="0">
              <a:solidFill>
                <a:srgbClr val="0070C0"/>
              </a:solidFill>
            </a:rPr>
            <a:t>Чёткое понимание целей работы. При постановке задач важно объяснять контекст и цели, показывать, как работа влияет на общий результат. </a:t>
          </a:r>
          <a:endParaRPr lang="ru-RU" sz="1400" dirty="0">
            <a:solidFill>
              <a:srgbClr val="0070C0"/>
            </a:solidFill>
          </a:endParaRPr>
        </a:p>
      </dgm:t>
    </dgm:pt>
    <dgm:pt modelId="{F410F31E-ACB1-4A3E-8520-2C1039A29994}" type="parTrans" cxnId="{7A5C50AB-0B2E-4F87-8060-C6C00C08D90C}">
      <dgm:prSet/>
      <dgm:spPr/>
      <dgm:t>
        <a:bodyPr/>
        <a:lstStyle/>
        <a:p>
          <a:endParaRPr lang="ru-RU"/>
        </a:p>
      </dgm:t>
    </dgm:pt>
    <dgm:pt modelId="{A0B2A8E5-ADF0-4729-8DA4-EF3437B2DDBF}" type="sibTrans" cxnId="{7A5C50AB-0B2E-4F87-8060-C6C00C08D90C}">
      <dgm:prSet/>
      <dgm:spPr/>
      <dgm:t>
        <a:bodyPr/>
        <a:lstStyle/>
        <a:p>
          <a:endParaRPr lang="ru-RU"/>
        </a:p>
      </dgm:t>
    </dgm:pt>
    <dgm:pt modelId="{074DEF50-EC81-4767-A30B-03E7478D3518}">
      <dgm:prSet/>
      <dgm:spPr>
        <a:solidFill>
          <a:srgbClr val="FFFF00">
            <a:alpha val="90000"/>
          </a:srgbClr>
        </a:solidFill>
      </dgm:spPr>
      <dgm:t>
        <a:bodyPr/>
        <a:lstStyle/>
        <a:p>
          <a:pPr rtl="0"/>
          <a:r>
            <a:rPr lang="ru-RU" dirty="0" smtClean="0">
              <a:solidFill>
                <a:srgbClr val="0070C0"/>
              </a:solidFill>
            </a:rPr>
            <a:t>Статусные вещи. Бэби-</a:t>
          </a:r>
          <a:r>
            <a:rPr lang="ru-RU" dirty="0" err="1" smtClean="0">
              <a:solidFill>
                <a:srgbClr val="0070C0"/>
              </a:solidFill>
            </a:rPr>
            <a:t>бумерам</a:t>
          </a:r>
          <a:r>
            <a:rPr lang="ru-RU" dirty="0" smtClean="0">
              <a:solidFill>
                <a:srgbClr val="0070C0"/>
              </a:solidFill>
            </a:rPr>
            <a:t> важно чувствовать свою значимость. Их можно мотивировать, например, благодарностями за профессиональную работу, наградами в виде удобной парковки или комфортного рабочего места с хорошим видом из окна. </a:t>
          </a:r>
          <a:endParaRPr lang="ru-RU" dirty="0">
            <a:solidFill>
              <a:srgbClr val="0070C0"/>
            </a:solidFill>
          </a:endParaRPr>
        </a:p>
      </dgm:t>
    </dgm:pt>
    <dgm:pt modelId="{D169BB5F-2D9D-4A46-9339-EDF01743E5D0}" type="parTrans" cxnId="{002C85BA-1CAF-4B2F-8A2D-959029E2976F}">
      <dgm:prSet/>
      <dgm:spPr/>
      <dgm:t>
        <a:bodyPr/>
        <a:lstStyle/>
        <a:p>
          <a:endParaRPr lang="ru-RU"/>
        </a:p>
      </dgm:t>
    </dgm:pt>
    <dgm:pt modelId="{C5E2845D-595C-4E91-A618-E8F8AC65EED5}" type="sibTrans" cxnId="{002C85BA-1CAF-4B2F-8A2D-959029E2976F}">
      <dgm:prSet/>
      <dgm:spPr/>
      <dgm:t>
        <a:bodyPr/>
        <a:lstStyle/>
        <a:p>
          <a:endParaRPr lang="ru-RU"/>
        </a:p>
      </dgm:t>
    </dgm:pt>
    <dgm:pt modelId="{A0A45E26-3CC0-483A-977D-433D1F0384C3}" type="pres">
      <dgm:prSet presAssocID="{29264D33-BBF2-419C-A472-2BA2B5B65EA3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E2CCE505-3DAC-4128-8B87-2145314A039E}" type="pres">
      <dgm:prSet presAssocID="{29264D33-BBF2-419C-A472-2BA2B5B65EA3}" presName="pyramid" presStyleLbl="node1" presStyleIdx="0" presStyleCnt="1"/>
      <dgm:spPr/>
    </dgm:pt>
    <dgm:pt modelId="{37CC04CC-B471-4472-984A-E93487ACC5D4}" type="pres">
      <dgm:prSet presAssocID="{29264D33-BBF2-419C-A472-2BA2B5B65EA3}" presName="theList" presStyleCnt="0"/>
      <dgm:spPr/>
    </dgm:pt>
    <dgm:pt modelId="{0BFAB8C0-239F-4584-B24B-AD466987677D}" type="pres">
      <dgm:prSet presAssocID="{E013F692-4BF7-4CE6-A2F8-460695D8D125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36646A-D1C8-447A-B8F3-D6420DF4AFB8}" type="pres">
      <dgm:prSet presAssocID="{E013F692-4BF7-4CE6-A2F8-460695D8D125}" presName="aSpace" presStyleCnt="0"/>
      <dgm:spPr/>
    </dgm:pt>
    <dgm:pt modelId="{E48D8BB3-00C0-4C69-8B9B-96B6AE4B2CA7}" type="pres">
      <dgm:prSet presAssocID="{669C9820-8711-4837-91AA-4C4D6D05D821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B86331-02BE-4072-BCEF-7DC5E0B70893}" type="pres">
      <dgm:prSet presAssocID="{669C9820-8711-4837-91AA-4C4D6D05D821}" presName="aSpace" presStyleCnt="0"/>
      <dgm:spPr/>
    </dgm:pt>
    <dgm:pt modelId="{B72193A8-2620-4DA4-A9B4-21B19FE79B9E}" type="pres">
      <dgm:prSet presAssocID="{37AB02D4-1CF7-48A2-8DD2-D04067ABD8F6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69DE9F-B4BE-404B-94E8-0387F0DD9815}" type="pres">
      <dgm:prSet presAssocID="{37AB02D4-1CF7-48A2-8DD2-D04067ABD8F6}" presName="aSpace" presStyleCnt="0"/>
      <dgm:spPr/>
    </dgm:pt>
    <dgm:pt modelId="{6F9FF053-C4FB-485B-A125-60758CD448AB}" type="pres">
      <dgm:prSet presAssocID="{4289D787-49E6-4933-9534-E363543CFAB7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817056-7810-4B2D-85A1-F5DC5D348D69}" type="pres">
      <dgm:prSet presAssocID="{4289D787-49E6-4933-9534-E363543CFAB7}" presName="aSpace" presStyleCnt="0"/>
      <dgm:spPr/>
    </dgm:pt>
    <dgm:pt modelId="{BDC91865-F431-48F4-BD33-B20C214C1C57}" type="pres">
      <dgm:prSet presAssocID="{074DEF50-EC81-4767-A30B-03E7478D3518}" presName="aNode" presStyleLbl="fgAcc1" presStyleIdx="4" presStyleCnt="5" custScaleY="1897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EADB08-1202-47E2-9C62-73AF24735808}" type="pres">
      <dgm:prSet presAssocID="{074DEF50-EC81-4767-A30B-03E7478D3518}" presName="aSpace" presStyleCnt="0"/>
      <dgm:spPr/>
    </dgm:pt>
  </dgm:ptLst>
  <dgm:cxnLst>
    <dgm:cxn modelId="{EFEEA5FD-7884-48E8-8760-74B225578741}" srcId="{29264D33-BBF2-419C-A472-2BA2B5B65EA3}" destId="{E013F692-4BF7-4CE6-A2F8-460695D8D125}" srcOrd="0" destOrd="0" parTransId="{A426BA37-1B42-4464-9781-9F55CCE97316}" sibTransId="{DCCBE7B4-79F7-454E-97ED-CA74AE8D913C}"/>
    <dgm:cxn modelId="{002C85BA-1CAF-4B2F-8A2D-959029E2976F}" srcId="{29264D33-BBF2-419C-A472-2BA2B5B65EA3}" destId="{074DEF50-EC81-4767-A30B-03E7478D3518}" srcOrd="4" destOrd="0" parTransId="{D169BB5F-2D9D-4A46-9339-EDF01743E5D0}" sibTransId="{C5E2845D-595C-4E91-A618-E8F8AC65EED5}"/>
    <dgm:cxn modelId="{7A5C50AB-0B2E-4F87-8060-C6C00C08D90C}" srcId="{29264D33-BBF2-419C-A472-2BA2B5B65EA3}" destId="{4289D787-49E6-4933-9534-E363543CFAB7}" srcOrd="3" destOrd="0" parTransId="{F410F31E-ACB1-4A3E-8520-2C1039A29994}" sibTransId="{A0B2A8E5-ADF0-4729-8DA4-EF3437B2DDBF}"/>
    <dgm:cxn modelId="{402A69A6-7F97-490C-8DF9-CC3523AB694F}" type="presOf" srcId="{4289D787-49E6-4933-9534-E363543CFAB7}" destId="{6F9FF053-C4FB-485B-A125-60758CD448AB}" srcOrd="0" destOrd="0" presId="urn:microsoft.com/office/officeart/2005/8/layout/pyramid2"/>
    <dgm:cxn modelId="{E2B53E6B-7B3E-45D3-A325-16ADC2525B86}" type="presOf" srcId="{29264D33-BBF2-419C-A472-2BA2B5B65EA3}" destId="{A0A45E26-3CC0-483A-977D-433D1F0384C3}" srcOrd="0" destOrd="0" presId="urn:microsoft.com/office/officeart/2005/8/layout/pyramid2"/>
    <dgm:cxn modelId="{A4F88C3B-18DC-4F10-9042-77DE57C3E1D8}" type="presOf" srcId="{669C9820-8711-4837-91AA-4C4D6D05D821}" destId="{E48D8BB3-00C0-4C69-8B9B-96B6AE4B2CA7}" srcOrd="0" destOrd="0" presId="urn:microsoft.com/office/officeart/2005/8/layout/pyramid2"/>
    <dgm:cxn modelId="{C9F17219-CC81-44DF-9D6F-5AA3DD5896D7}" type="presOf" srcId="{E013F692-4BF7-4CE6-A2F8-460695D8D125}" destId="{0BFAB8C0-239F-4584-B24B-AD466987677D}" srcOrd="0" destOrd="0" presId="urn:microsoft.com/office/officeart/2005/8/layout/pyramid2"/>
    <dgm:cxn modelId="{6A9D1E2F-84A7-4735-91B6-E3A2822D8AC6}" type="presOf" srcId="{37AB02D4-1CF7-48A2-8DD2-D04067ABD8F6}" destId="{B72193A8-2620-4DA4-A9B4-21B19FE79B9E}" srcOrd="0" destOrd="0" presId="urn:microsoft.com/office/officeart/2005/8/layout/pyramid2"/>
    <dgm:cxn modelId="{0F82F4D1-4BD5-4EEE-8480-9446B29BBB9B}" srcId="{29264D33-BBF2-419C-A472-2BA2B5B65EA3}" destId="{669C9820-8711-4837-91AA-4C4D6D05D821}" srcOrd="1" destOrd="0" parTransId="{CB92D664-BCC0-46AC-A28E-353E7E4ABB26}" sibTransId="{E03F5221-7D3D-41DA-99CE-FA029C27D848}"/>
    <dgm:cxn modelId="{AD8BB3EC-90A2-4BD4-8AD0-872EE8051CEC}" type="presOf" srcId="{074DEF50-EC81-4767-A30B-03E7478D3518}" destId="{BDC91865-F431-48F4-BD33-B20C214C1C57}" srcOrd="0" destOrd="0" presId="urn:microsoft.com/office/officeart/2005/8/layout/pyramid2"/>
    <dgm:cxn modelId="{4C7F0992-7A8B-4863-87D0-807AC88B2FF7}" srcId="{29264D33-BBF2-419C-A472-2BA2B5B65EA3}" destId="{37AB02D4-1CF7-48A2-8DD2-D04067ABD8F6}" srcOrd="2" destOrd="0" parTransId="{1AF6F037-D2A9-482D-A66E-FC04DC7167A5}" sibTransId="{5C70162D-F2CC-4636-81AC-347F6598D2B6}"/>
    <dgm:cxn modelId="{80020E42-6448-457E-9D51-B7969D9B916F}" type="presParOf" srcId="{A0A45E26-3CC0-483A-977D-433D1F0384C3}" destId="{E2CCE505-3DAC-4128-8B87-2145314A039E}" srcOrd="0" destOrd="0" presId="urn:microsoft.com/office/officeart/2005/8/layout/pyramid2"/>
    <dgm:cxn modelId="{7D56F0DB-01B7-433B-B933-A4AC74316F9A}" type="presParOf" srcId="{A0A45E26-3CC0-483A-977D-433D1F0384C3}" destId="{37CC04CC-B471-4472-984A-E93487ACC5D4}" srcOrd="1" destOrd="0" presId="urn:microsoft.com/office/officeart/2005/8/layout/pyramid2"/>
    <dgm:cxn modelId="{8FA6643B-C76D-4AE6-9C66-A84201C31CEA}" type="presParOf" srcId="{37CC04CC-B471-4472-984A-E93487ACC5D4}" destId="{0BFAB8C0-239F-4584-B24B-AD466987677D}" srcOrd="0" destOrd="0" presId="urn:microsoft.com/office/officeart/2005/8/layout/pyramid2"/>
    <dgm:cxn modelId="{BAEF75CA-FE9E-4001-9A9F-9449F283FCA9}" type="presParOf" srcId="{37CC04CC-B471-4472-984A-E93487ACC5D4}" destId="{DF36646A-D1C8-447A-B8F3-D6420DF4AFB8}" srcOrd="1" destOrd="0" presId="urn:microsoft.com/office/officeart/2005/8/layout/pyramid2"/>
    <dgm:cxn modelId="{8E4443C2-0ACB-4593-93B8-C31721B05A15}" type="presParOf" srcId="{37CC04CC-B471-4472-984A-E93487ACC5D4}" destId="{E48D8BB3-00C0-4C69-8B9B-96B6AE4B2CA7}" srcOrd="2" destOrd="0" presId="urn:microsoft.com/office/officeart/2005/8/layout/pyramid2"/>
    <dgm:cxn modelId="{1568E257-3C8B-4B4F-83A5-DA87FFC28060}" type="presParOf" srcId="{37CC04CC-B471-4472-984A-E93487ACC5D4}" destId="{D2B86331-02BE-4072-BCEF-7DC5E0B70893}" srcOrd="3" destOrd="0" presId="urn:microsoft.com/office/officeart/2005/8/layout/pyramid2"/>
    <dgm:cxn modelId="{15B5985B-2587-491A-8E19-2E6E06AAFEFE}" type="presParOf" srcId="{37CC04CC-B471-4472-984A-E93487ACC5D4}" destId="{B72193A8-2620-4DA4-A9B4-21B19FE79B9E}" srcOrd="4" destOrd="0" presId="urn:microsoft.com/office/officeart/2005/8/layout/pyramid2"/>
    <dgm:cxn modelId="{F317E5DA-8DB8-4CE4-BB1F-C18AA70EAC93}" type="presParOf" srcId="{37CC04CC-B471-4472-984A-E93487ACC5D4}" destId="{5D69DE9F-B4BE-404B-94E8-0387F0DD9815}" srcOrd="5" destOrd="0" presId="urn:microsoft.com/office/officeart/2005/8/layout/pyramid2"/>
    <dgm:cxn modelId="{6936FA79-89E7-4C13-831B-D0B4461A7C60}" type="presParOf" srcId="{37CC04CC-B471-4472-984A-E93487ACC5D4}" destId="{6F9FF053-C4FB-485B-A125-60758CD448AB}" srcOrd="6" destOrd="0" presId="urn:microsoft.com/office/officeart/2005/8/layout/pyramid2"/>
    <dgm:cxn modelId="{7BD59EBF-D870-42AF-B80C-8D4E0226F10A}" type="presParOf" srcId="{37CC04CC-B471-4472-984A-E93487ACC5D4}" destId="{E0817056-7810-4B2D-85A1-F5DC5D348D69}" srcOrd="7" destOrd="0" presId="urn:microsoft.com/office/officeart/2005/8/layout/pyramid2"/>
    <dgm:cxn modelId="{6EEB5BCE-5696-440D-AC1A-4AC70D48F80E}" type="presParOf" srcId="{37CC04CC-B471-4472-984A-E93487ACC5D4}" destId="{BDC91865-F431-48F4-BD33-B20C214C1C57}" srcOrd="8" destOrd="0" presId="urn:microsoft.com/office/officeart/2005/8/layout/pyramid2"/>
    <dgm:cxn modelId="{DBD42B3F-D921-4FF3-BCD6-9E24A7EC1168}" type="presParOf" srcId="{37CC04CC-B471-4472-984A-E93487ACC5D4}" destId="{04EADB08-1202-47E2-9C62-73AF24735808}" srcOrd="9" destOrd="0" presId="urn:microsoft.com/office/officeart/2005/8/layout/pyramid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48B39F2-719B-4D65-A2A4-15164FC3D965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F1333EC-5CE6-4E20-992B-7E40EA6F1BC1}">
      <dgm:prSet/>
      <dgm:spPr>
        <a:solidFill>
          <a:srgbClr val="0070C0"/>
        </a:solidFill>
      </dgm:spPr>
      <dgm:t>
        <a:bodyPr/>
        <a:lstStyle/>
        <a:p>
          <a:pPr rtl="0"/>
          <a:r>
            <a:rPr lang="ru-RU" dirty="0" smtClean="0">
              <a:solidFill>
                <a:srgbClr val="FFFF00"/>
              </a:solidFill>
            </a:rPr>
            <a:t>Основные методы мотивации: </a:t>
          </a:r>
          <a:endParaRPr lang="ru-RU" dirty="0">
            <a:solidFill>
              <a:srgbClr val="FFFF00"/>
            </a:solidFill>
          </a:endParaRPr>
        </a:p>
      </dgm:t>
    </dgm:pt>
    <dgm:pt modelId="{CBB85E78-0A97-410C-BFC3-88EC21BAA58C}" type="parTrans" cxnId="{F61E61AF-6CAB-43CD-8DA8-EB3FA496AD00}">
      <dgm:prSet/>
      <dgm:spPr/>
      <dgm:t>
        <a:bodyPr/>
        <a:lstStyle/>
        <a:p>
          <a:endParaRPr lang="ru-RU"/>
        </a:p>
      </dgm:t>
    </dgm:pt>
    <dgm:pt modelId="{C0AF81DA-355C-488A-B50B-4B5C9B693104}" type="sibTrans" cxnId="{F61E61AF-6CAB-43CD-8DA8-EB3FA496AD00}">
      <dgm:prSet/>
      <dgm:spPr/>
      <dgm:t>
        <a:bodyPr/>
        <a:lstStyle/>
        <a:p>
          <a:endParaRPr lang="ru-RU"/>
        </a:p>
      </dgm:t>
    </dgm:pt>
    <dgm:pt modelId="{5921712C-0438-4BA8-9E44-BCF3439C2B88}">
      <dgm:prSet/>
      <dgm:spPr>
        <a:solidFill>
          <a:srgbClr val="0070C0"/>
        </a:solidFill>
      </dgm:spPr>
      <dgm:t>
        <a:bodyPr/>
        <a:lstStyle/>
        <a:p>
          <a:pPr rtl="0"/>
          <a:r>
            <a:rPr lang="ru-RU" dirty="0" smtClean="0">
              <a:solidFill>
                <a:srgbClr val="FFFF00"/>
              </a:solidFill>
            </a:rPr>
            <a:t>предлагать гибкий график работы и возможность работать удалённо;</a:t>
          </a:r>
          <a:endParaRPr lang="ru-RU" dirty="0">
            <a:solidFill>
              <a:srgbClr val="FFFF00"/>
            </a:solidFill>
          </a:endParaRPr>
        </a:p>
      </dgm:t>
    </dgm:pt>
    <dgm:pt modelId="{87E77491-806E-40D0-8075-E521844E5352}" type="parTrans" cxnId="{4C15B62D-7875-4DCE-8388-D9B7CB895393}">
      <dgm:prSet/>
      <dgm:spPr/>
      <dgm:t>
        <a:bodyPr/>
        <a:lstStyle/>
        <a:p>
          <a:endParaRPr lang="ru-RU"/>
        </a:p>
      </dgm:t>
    </dgm:pt>
    <dgm:pt modelId="{57F31936-4747-473D-9CB9-7F0133641AF8}" type="sibTrans" cxnId="{4C15B62D-7875-4DCE-8388-D9B7CB895393}">
      <dgm:prSet/>
      <dgm:spPr/>
      <dgm:t>
        <a:bodyPr/>
        <a:lstStyle/>
        <a:p>
          <a:endParaRPr lang="ru-RU"/>
        </a:p>
      </dgm:t>
    </dgm:pt>
    <dgm:pt modelId="{E7B4DB53-0E99-448B-A09A-40EEA801F66F}">
      <dgm:prSet/>
      <dgm:spPr>
        <a:solidFill>
          <a:srgbClr val="0070C0"/>
        </a:solidFill>
      </dgm:spPr>
      <dgm:t>
        <a:bodyPr/>
        <a:lstStyle/>
        <a:p>
          <a:pPr rtl="0"/>
          <a:r>
            <a:rPr lang="ru-RU" dirty="0" smtClean="0">
              <a:solidFill>
                <a:srgbClr val="FFFF00"/>
              </a:solidFill>
            </a:rPr>
            <a:t>создавать условия для карьерного роста;</a:t>
          </a:r>
          <a:endParaRPr lang="ru-RU" dirty="0">
            <a:solidFill>
              <a:srgbClr val="FFFF00"/>
            </a:solidFill>
          </a:endParaRPr>
        </a:p>
      </dgm:t>
    </dgm:pt>
    <dgm:pt modelId="{288C25DD-18DA-47DD-B27D-701136E8FDF8}" type="parTrans" cxnId="{2F38949B-4BCE-4EF6-BC27-C616D98F3E18}">
      <dgm:prSet/>
      <dgm:spPr/>
      <dgm:t>
        <a:bodyPr/>
        <a:lstStyle/>
        <a:p>
          <a:endParaRPr lang="ru-RU"/>
        </a:p>
      </dgm:t>
    </dgm:pt>
    <dgm:pt modelId="{4E442AB5-D9CE-4873-AC5D-0EC250506A7D}" type="sibTrans" cxnId="{2F38949B-4BCE-4EF6-BC27-C616D98F3E18}">
      <dgm:prSet/>
      <dgm:spPr/>
      <dgm:t>
        <a:bodyPr/>
        <a:lstStyle/>
        <a:p>
          <a:endParaRPr lang="ru-RU"/>
        </a:p>
      </dgm:t>
    </dgm:pt>
    <dgm:pt modelId="{9C632D44-2F9F-43D3-A7C2-8946FB1AA273}">
      <dgm:prSet/>
      <dgm:spPr>
        <a:solidFill>
          <a:srgbClr val="0070C0"/>
        </a:solidFill>
      </dgm:spPr>
      <dgm:t>
        <a:bodyPr/>
        <a:lstStyle/>
        <a:p>
          <a:pPr rtl="0"/>
          <a:r>
            <a:rPr lang="ru-RU" dirty="0" smtClean="0">
              <a:solidFill>
                <a:srgbClr val="FFFF00"/>
              </a:solidFill>
            </a:rPr>
            <a:t>давать свободу в работе: выбор инструментов и организация процессов.</a:t>
          </a:r>
          <a:endParaRPr lang="ru-RU" dirty="0">
            <a:solidFill>
              <a:srgbClr val="FFFF00"/>
            </a:solidFill>
          </a:endParaRPr>
        </a:p>
      </dgm:t>
    </dgm:pt>
    <dgm:pt modelId="{1D19D89E-59B8-4B94-B766-4B181E3D2E68}" type="parTrans" cxnId="{F418C1E5-FC5B-41D5-8E2F-916295B7FB26}">
      <dgm:prSet/>
      <dgm:spPr/>
      <dgm:t>
        <a:bodyPr/>
        <a:lstStyle/>
        <a:p>
          <a:endParaRPr lang="ru-RU"/>
        </a:p>
      </dgm:t>
    </dgm:pt>
    <dgm:pt modelId="{2D02142F-35A3-4633-8EEE-85F1E2122F57}" type="sibTrans" cxnId="{F418C1E5-FC5B-41D5-8E2F-916295B7FB26}">
      <dgm:prSet/>
      <dgm:spPr/>
      <dgm:t>
        <a:bodyPr/>
        <a:lstStyle/>
        <a:p>
          <a:endParaRPr lang="ru-RU"/>
        </a:p>
      </dgm:t>
    </dgm:pt>
    <dgm:pt modelId="{44B319A2-DAD0-4266-BCC5-7635EFC15021}" type="pres">
      <dgm:prSet presAssocID="{848B39F2-719B-4D65-A2A4-15164FC3D96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2B525E0-EA53-4A7D-A063-A96B20F3B425}" type="pres">
      <dgm:prSet presAssocID="{3F1333EC-5CE6-4E20-992B-7E40EA6F1BC1}" presName="hierRoot1" presStyleCnt="0">
        <dgm:presLayoutVars>
          <dgm:hierBranch val="init"/>
        </dgm:presLayoutVars>
      </dgm:prSet>
      <dgm:spPr/>
    </dgm:pt>
    <dgm:pt modelId="{B815E68E-3E86-4A71-9532-0080D0B588B6}" type="pres">
      <dgm:prSet presAssocID="{3F1333EC-5CE6-4E20-992B-7E40EA6F1BC1}" presName="rootComposite1" presStyleCnt="0"/>
      <dgm:spPr/>
    </dgm:pt>
    <dgm:pt modelId="{353A505F-8388-4D0B-B7E4-89E258429612}" type="pres">
      <dgm:prSet presAssocID="{3F1333EC-5CE6-4E20-992B-7E40EA6F1BC1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C8A5D20-F6BE-4A86-8D00-6BC9AEE05F79}" type="pres">
      <dgm:prSet presAssocID="{3F1333EC-5CE6-4E20-992B-7E40EA6F1BC1}" presName="rootConnector1" presStyleLbl="node1" presStyleIdx="0" presStyleCnt="0"/>
      <dgm:spPr/>
      <dgm:t>
        <a:bodyPr/>
        <a:lstStyle/>
        <a:p>
          <a:endParaRPr lang="ru-RU"/>
        </a:p>
      </dgm:t>
    </dgm:pt>
    <dgm:pt modelId="{EF96D4FF-FBC7-4368-8321-100EA8A9D6CB}" type="pres">
      <dgm:prSet presAssocID="{3F1333EC-5CE6-4E20-992B-7E40EA6F1BC1}" presName="hierChild2" presStyleCnt="0"/>
      <dgm:spPr/>
    </dgm:pt>
    <dgm:pt modelId="{09C95E2F-871F-426F-A5BE-AA14E5EBC3FD}" type="pres">
      <dgm:prSet presAssocID="{87E77491-806E-40D0-8075-E521844E5352}" presName="Name64" presStyleLbl="parChTrans1D2" presStyleIdx="0" presStyleCnt="3"/>
      <dgm:spPr/>
      <dgm:t>
        <a:bodyPr/>
        <a:lstStyle/>
        <a:p>
          <a:endParaRPr lang="ru-RU"/>
        </a:p>
      </dgm:t>
    </dgm:pt>
    <dgm:pt modelId="{D6C1DA6F-CB4A-4240-89BA-6861F192D83F}" type="pres">
      <dgm:prSet presAssocID="{5921712C-0438-4BA8-9E44-BCF3439C2B88}" presName="hierRoot2" presStyleCnt="0">
        <dgm:presLayoutVars>
          <dgm:hierBranch val="init"/>
        </dgm:presLayoutVars>
      </dgm:prSet>
      <dgm:spPr/>
    </dgm:pt>
    <dgm:pt modelId="{BF568201-3A88-4A0A-ADD5-8E02328F778B}" type="pres">
      <dgm:prSet presAssocID="{5921712C-0438-4BA8-9E44-BCF3439C2B88}" presName="rootComposite" presStyleCnt="0"/>
      <dgm:spPr/>
    </dgm:pt>
    <dgm:pt modelId="{CDF149E6-0773-4A6D-B203-350709996EB1}" type="pres">
      <dgm:prSet presAssocID="{5921712C-0438-4BA8-9E44-BCF3439C2B88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31C0F64-F736-4242-8199-9ED1465672F3}" type="pres">
      <dgm:prSet presAssocID="{5921712C-0438-4BA8-9E44-BCF3439C2B88}" presName="rootConnector" presStyleLbl="node2" presStyleIdx="0" presStyleCnt="3"/>
      <dgm:spPr/>
      <dgm:t>
        <a:bodyPr/>
        <a:lstStyle/>
        <a:p>
          <a:endParaRPr lang="ru-RU"/>
        </a:p>
      </dgm:t>
    </dgm:pt>
    <dgm:pt modelId="{635725D7-F229-4B3D-A897-0CD21578EFEC}" type="pres">
      <dgm:prSet presAssocID="{5921712C-0438-4BA8-9E44-BCF3439C2B88}" presName="hierChild4" presStyleCnt="0"/>
      <dgm:spPr/>
    </dgm:pt>
    <dgm:pt modelId="{581CDE90-1098-425C-8465-288121804991}" type="pres">
      <dgm:prSet presAssocID="{5921712C-0438-4BA8-9E44-BCF3439C2B88}" presName="hierChild5" presStyleCnt="0"/>
      <dgm:spPr/>
    </dgm:pt>
    <dgm:pt modelId="{24F1FF7C-062A-4C95-B42A-AAED559F1E0B}" type="pres">
      <dgm:prSet presAssocID="{288C25DD-18DA-47DD-B27D-701136E8FDF8}" presName="Name64" presStyleLbl="parChTrans1D2" presStyleIdx="1" presStyleCnt="3"/>
      <dgm:spPr/>
      <dgm:t>
        <a:bodyPr/>
        <a:lstStyle/>
        <a:p>
          <a:endParaRPr lang="ru-RU"/>
        </a:p>
      </dgm:t>
    </dgm:pt>
    <dgm:pt modelId="{1BE5C431-8BCB-4AAD-86DC-865E27B05EFE}" type="pres">
      <dgm:prSet presAssocID="{E7B4DB53-0E99-448B-A09A-40EEA801F66F}" presName="hierRoot2" presStyleCnt="0">
        <dgm:presLayoutVars>
          <dgm:hierBranch val="init"/>
        </dgm:presLayoutVars>
      </dgm:prSet>
      <dgm:spPr/>
    </dgm:pt>
    <dgm:pt modelId="{0767F5DD-B35F-457A-B5CD-0FC71B34356D}" type="pres">
      <dgm:prSet presAssocID="{E7B4DB53-0E99-448B-A09A-40EEA801F66F}" presName="rootComposite" presStyleCnt="0"/>
      <dgm:spPr/>
    </dgm:pt>
    <dgm:pt modelId="{F3CE124E-D7D3-4421-A679-A17B282D8B94}" type="pres">
      <dgm:prSet presAssocID="{E7B4DB53-0E99-448B-A09A-40EEA801F66F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7D9255D-9DF7-4628-8C37-C851610E477C}" type="pres">
      <dgm:prSet presAssocID="{E7B4DB53-0E99-448B-A09A-40EEA801F66F}" presName="rootConnector" presStyleLbl="node2" presStyleIdx="1" presStyleCnt="3"/>
      <dgm:spPr/>
      <dgm:t>
        <a:bodyPr/>
        <a:lstStyle/>
        <a:p>
          <a:endParaRPr lang="ru-RU"/>
        </a:p>
      </dgm:t>
    </dgm:pt>
    <dgm:pt modelId="{05A03575-8825-4440-93B9-40AC60351C89}" type="pres">
      <dgm:prSet presAssocID="{E7B4DB53-0E99-448B-A09A-40EEA801F66F}" presName="hierChild4" presStyleCnt="0"/>
      <dgm:spPr/>
    </dgm:pt>
    <dgm:pt modelId="{3D16DBA0-3231-4EFE-A5A5-16BFFB26DBE8}" type="pres">
      <dgm:prSet presAssocID="{E7B4DB53-0E99-448B-A09A-40EEA801F66F}" presName="hierChild5" presStyleCnt="0"/>
      <dgm:spPr/>
    </dgm:pt>
    <dgm:pt modelId="{345FB035-A293-4F9C-9EB1-C8ED2E7B27D6}" type="pres">
      <dgm:prSet presAssocID="{1D19D89E-59B8-4B94-B766-4B181E3D2E68}" presName="Name64" presStyleLbl="parChTrans1D2" presStyleIdx="2" presStyleCnt="3"/>
      <dgm:spPr/>
      <dgm:t>
        <a:bodyPr/>
        <a:lstStyle/>
        <a:p>
          <a:endParaRPr lang="ru-RU"/>
        </a:p>
      </dgm:t>
    </dgm:pt>
    <dgm:pt modelId="{B1F82275-AC53-4FC1-A819-9E425503A1C1}" type="pres">
      <dgm:prSet presAssocID="{9C632D44-2F9F-43D3-A7C2-8946FB1AA273}" presName="hierRoot2" presStyleCnt="0">
        <dgm:presLayoutVars>
          <dgm:hierBranch val="init"/>
        </dgm:presLayoutVars>
      </dgm:prSet>
      <dgm:spPr/>
    </dgm:pt>
    <dgm:pt modelId="{2B16CA00-D6F1-4448-AD98-9E67E9782573}" type="pres">
      <dgm:prSet presAssocID="{9C632D44-2F9F-43D3-A7C2-8946FB1AA273}" presName="rootComposite" presStyleCnt="0"/>
      <dgm:spPr/>
    </dgm:pt>
    <dgm:pt modelId="{213C2F81-A96D-4B49-BFE7-0A4BCD378421}" type="pres">
      <dgm:prSet presAssocID="{9C632D44-2F9F-43D3-A7C2-8946FB1AA273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464EA99-2752-4E0D-B80B-3CD42B588D6B}" type="pres">
      <dgm:prSet presAssocID="{9C632D44-2F9F-43D3-A7C2-8946FB1AA273}" presName="rootConnector" presStyleLbl="node2" presStyleIdx="2" presStyleCnt="3"/>
      <dgm:spPr/>
      <dgm:t>
        <a:bodyPr/>
        <a:lstStyle/>
        <a:p>
          <a:endParaRPr lang="ru-RU"/>
        </a:p>
      </dgm:t>
    </dgm:pt>
    <dgm:pt modelId="{3C5F61F2-5FAB-4B8D-8B02-A8826E582EA9}" type="pres">
      <dgm:prSet presAssocID="{9C632D44-2F9F-43D3-A7C2-8946FB1AA273}" presName="hierChild4" presStyleCnt="0"/>
      <dgm:spPr/>
    </dgm:pt>
    <dgm:pt modelId="{CF6A43CA-6A72-40B8-B242-542A76314E7B}" type="pres">
      <dgm:prSet presAssocID="{9C632D44-2F9F-43D3-A7C2-8946FB1AA273}" presName="hierChild5" presStyleCnt="0"/>
      <dgm:spPr/>
    </dgm:pt>
    <dgm:pt modelId="{E590E8E7-23D2-43F5-9F7C-EC01F35743D8}" type="pres">
      <dgm:prSet presAssocID="{3F1333EC-5CE6-4E20-992B-7E40EA6F1BC1}" presName="hierChild3" presStyleCnt="0"/>
      <dgm:spPr/>
    </dgm:pt>
  </dgm:ptLst>
  <dgm:cxnLst>
    <dgm:cxn modelId="{F8AE5CA6-F194-489F-A180-11DF359AF6AA}" type="presOf" srcId="{848B39F2-719B-4D65-A2A4-15164FC3D965}" destId="{44B319A2-DAD0-4266-BCC5-7635EFC15021}" srcOrd="0" destOrd="0" presId="urn:microsoft.com/office/officeart/2009/3/layout/HorizontalOrganizationChart"/>
    <dgm:cxn modelId="{592AB0E5-FD1D-4F16-BDEE-23DDFCBC44E8}" type="presOf" srcId="{5921712C-0438-4BA8-9E44-BCF3439C2B88}" destId="{CDF149E6-0773-4A6D-B203-350709996EB1}" srcOrd="0" destOrd="0" presId="urn:microsoft.com/office/officeart/2009/3/layout/HorizontalOrganizationChart"/>
    <dgm:cxn modelId="{4020850C-FCE4-442E-BCB7-7090FA828CC1}" type="presOf" srcId="{E7B4DB53-0E99-448B-A09A-40EEA801F66F}" destId="{F3CE124E-D7D3-4421-A679-A17B282D8B94}" srcOrd="0" destOrd="0" presId="urn:microsoft.com/office/officeart/2009/3/layout/HorizontalOrganizationChart"/>
    <dgm:cxn modelId="{F61E61AF-6CAB-43CD-8DA8-EB3FA496AD00}" srcId="{848B39F2-719B-4D65-A2A4-15164FC3D965}" destId="{3F1333EC-5CE6-4E20-992B-7E40EA6F1BC1}" srcOrd="0" destOrd="0" parTransId="{CBB85E78-0A97-410C-BFC3-88EC21BAA58C}" sibTransId="{C0AF81DA-355C-488A-B50B-4B5C9B693104}"/>
    <dgm:cxn modelId="{F418C1E5-FC5B-41D5-8E2F-916295B7FB26}" srcId="{3F1333EC-5CE6-4E20-992B-7E40EA6F1BC1}" destId="{9C632D44-2F9F-43D3-A7C2-8946FB1AA273}" srcOrd="2" destOrd="0" parTransId="{1D19D89E-59B8-4B94-B766-4B181E3D2E68}" sibTransId="{2D02142F-35A3-4633-8EEE-85F1E2122F57}"/>
    <dgm:cxn modelId="{59CD29A8-8BA1-406C-BAFD-61300A6D1CD7}" type="presOf" srcId="{9C632D44-2F9F-43D3-A7C2-8946FB1AA273}" destId="{0464EA99-2752-4E0D-B80B-3CD42B588D6B}" srcOrd="1" destOrd="0" presId="urn:microsoft.com/office/officeart/2009/3/layout/HorizontalOrganizationChart"/>
    <dgm:cxn modelId="{2F38949B-4BCE-4EF6-BC27-C616D98F3E18}" srcId="{3F1333EC-5CE6-4E20-992B-7E40EA6F1BC1}" destId="{E7B4DB53-0E99-448B-A09A-40EEA801F66F}" srcOrd="1" destOrd="0" parTransId="{288C25DD-18DA-47DD-B27D-701136E8FDF8}" sibTransId="{4E442AB5-D9CE-4873-AC5D-0EC250506A7D}"/>
    <dgm:cxn modelId="{3FA346D0-B8D0-47DB-AA40-200F8870717C}" type="presOf" srcId="{5921712C-0438-4BA8-9E44-BCF3439C2B88}" destId="{631C0F64-F736-4242-8199-9ED1465672F3}" srcOrd="1" destOrd="0" presId="urn:microsoft.com/office/officeart/2009/3/layout/HorizontalOrganizationChart"/>
    <dgm:cxn modelId="{8001A5DF-525D-4F2F-AF09-7ABF3F1D3549}" type="presOf" srcId="{3F1333EC-5CE6-4E20-992B-7E40EA6F1BC1}" destId="{353A505F-8388-4D0B-B7E4-89E258429612}" srcOrd="0" destOrd="0" presId="urn:microsoft.com/office/officeart/2009/3/layout/HorizontalOrganizationChart"/>
    <dgm:cxn modelId="{FCD17368-FD88-4CAE-B276-A3FA1595E88E}" type="presOf" srcId="{E7B4DB53-0E99-448B-A09A-40EEA801F66F}" destId="{97D9255D-9DF7-4628-8C37-C851610E477C}" srcOrd="1" destOrd="0" presId="urn:microsoft.com/office/officeart/2009/3/layout/HorizontalOrganizationChart"/>
    <dgm:cxn modelId="{4C15B62D-7875-4DCE-8388-D9B7CB895393}" srcId="{3F1333EC-5CE6-4E20-992B-7E40EA6F1BC1}" destId="{5921712C-0438-4BA8-9E44-BCF3439C2B88}" srcOrd="0" destOrd="0" parTransId="{87E77491-806E-40D0-8075-E521844E5352}" sibTransId="{57F31936-4747-473D-9CB9-7F0133641AF8}"/>
    <dgm:cxn modelId="{3F48600E-9023-4854-BF84-5DA5F4E2644A}" type="presOf" srcId="{1D19D89E-59B8-4B94-B766-4B181E3D2E68}" destId="{345FB035-A293-4F9C-9EB1-C8ED2E7B27D6}" srcOrd="0" destOrd="0" presId="urn:microsoft.com/office/officeart/2009/3/layout/HorizontalOrganizationChart"/>
    <dgm:cxn modelId="{34BDCADB-826A-472A-8D67-3F9559029FEA}" type="presOf" srcId="{3F1333EC-5CE6-4E20-992B-7E40EA6F1BC1}" destId="{2C8A5D20-F6BE-4A86-8D00-6BC9AEE05F79}" srcOrd="1" destOrd="0" presId="urn:microsoft.com/office/officeart/2009/3/layout/HorizontalOrganizationChart"/>
    <dgm:cxn modelId="{21122D8B-3E70-4CE6-AF64-65ABC7F79DD9}" type="presOf" srcId="{288C25DD-18DA-47DD-B27D-701136E8FDF8}" destId="{24F1FF7C-062A-4C95-B42A-AAED559F1E0B}" srcOrd="0" destOrd="0" presId="urn:microsoft.com/office/officeart/2009/3/layout/HorizontalOrganizationChart"/>
    <dgm:cxn modelId="{2E162357-8EB5-4184-9B6D-967EE28DFDA8}" type="presOf" srcId="{87E77491-806E-40D0-8075-E521844E5352}" destId="{09C95E2F-871F-426F-A5BE-AA14E5EBC3FD}" srcOrd="0" destOrd="0" presId="urn:microsoft.com/office/officeart/2009/3/layout/HorizontalOrganizationChart"/>
    <dgm:cxn modelId="{EEB5A6F0-F819-4C63-89BC-3DE07D52E77B}" type="presOf" srcId="{9C632D44-2F9F-43D3-A7C2-8946FB1AA273}" destId="{213C2F81-A96D-4B49-BFE7-0A4BCD378421}" srcOrd="0" destOrd="0" presId="urn:microsoft.com/office/officeart/2009/3/layout/HorizontalOrganizationChart"/>
    <dgm:cxn modelId="{E10BC379-5CDD-47AE-9194-501F6A645202}" type="presParOf" srcId="{44B319A2-DAD0-4266-BCC5-7635EFC15021}" destId="{B2B525E0-EA53-4A7D-A063-A96B20F3B425}" srcOrd="0" destOrd="0" presId="urn:microsoft.com/office/officeart/2009/3/layout/HorizontalOrganizationChart"/>
    <dgm:cxn modelId="{7887B789-BA80-4B14-A012-A6E9690FFAAD}" type="presParOf" srcId="{B2B525E0-EA53-4A7D-A063-A96B20F3B425}" destId="{B815E68E-3E86-4A71-9532-0080D0B588B6}" srcOrd="0" destOrd="0" presId="urn:microsoft.com/office/officeart/2009/3/layout/HorizontalOrganizationChart"/>
    <dgm:cxn modelId="{BE21418F-A909-4025-A42A-3754CCEAEEBD}" type="presParOf" srcId="{B815E68E-3E86-4A71-9532-0080D0B588B6}" destId="{353A505F-8388-4D0B-B7E4-89E258429612}" srcOrd="0" destOrd="0" presId="urn:microsoft.com/office/officeart/2009/3/layout/HorizontalOrganizationChart"/>
    <dgm:cxn modelId="{F5CCB12B-D492-4053-BCC8-1B05CDC1AF5D}" type="presParOf" srcId="{B815E68E-3E86-4A71-9532-0080D0B588B6}" destId="{2C8A5D20-F6BE-4A86-8D00-6BC9AEE05F79}" srcOrd="1" destOrd="0" presId="urn:microsoft.com/office/officeart/2009/3/layout/HorizontalOrganizationChart"/>
    <dgm:cxn modelId="{356444C9-FB69-4C14-BAFB-F1436E7AE53C}" type="presParOf" srcId="{B2B525E0-EA53-4A7D-A063-A96B20F3B425}" destId="{EF96D4FF-FBC7-4368-8321-100EA8A9D6CB}" srcOrd="1" destOrd="0" presId="urn:microsoft.com/office/officeart/2009/3/layout/HorizontalOrganizationChart"/>
    <dgm:cxn modelId="{18349881-2D0A-4385-B33F-36F0398B7854}" type="presParOf" srcId="{EF96D4FF-FBC7-4368-8321-100EA8A9D6CB}" destId="{09C95E2F-871F-426F-A5BE-AA14E5EBC3FD}" srcOrd="0" destOrd="0" presId="urn:microsoft.com/office/officeart/2009/3/layout/HorizontalOrganizationChart"/>
    <dgm:cxn modelId="{902AB46F-9CF6-4DE3-A673-DA534073DD1A}" type="presParOf" srcId="{EF96D4FF-FBC7-4368-8321-100EA8A9D6CB}" destId="{D6C1DA6F-CB4A-4240-89BA-6861F192D83F}" srcOrd="1" destOrd="0" presId="urn:microsoft.com/office/officeart/2009/3/layout/HorizontalOrganizationChart"/>
    <dgm:cxn modelId="{FB254A7A-7284-48EA-8837-1BE4E5377695}" type="presParOf" srcId="{D6C1DA6F-CB4A-4240-89BA-6861F192D83F}" destId="{BF568201-3A88-4A0A-ADD5-8E02328F778B}" srcOrd="0" destOrd="0" presId="urn:microsoft.com/office/officeart/2009/3/layout/HorizontalOrganizationChart"/>
    <dgm:cxn modelId="{59553E25-ED30-427D-AA79-0C296E65717F}" type="presParOf" srcId="{BF568201-3A88-4A0A-ADD5-8E02328F778B}" destId="{CDF149E6-0773-4A6D-B203-350709996EB1}" srcOrd="0" destOrd="0" presId="urn:microsoft.com/office/officeart/2009/3/layout/HorizontalOrganizationChart"/>
    <dgm:cxn modelId="{4550D467-D805-481A-9718-F09F1AA7A283}" type="presParOf" srcId="{BF568201-3A88-4A0A-ADD5-8E02328F778B}" destId="{631C0F64-F736-4242-8199-9ED1465672F3}" srcOrd="1" destOrd="0" presId="urn:microsoft.com/office/officeart/2009/3/layout/HorizontalOrganizationChart"/>
    <dgm:cxn modelId="{E62AEB7F-B9E0-4B95-8741-40B67F6A5FD6}" type="presParOf" srcId="{D6C1DA6F-CB4A-4240-89BA-6861F192D83F}" destId="{635725D7-F229-4B3D-A897-0CD21578EFEC}" srcOrd="1" destOrd="0" presId="urn:microsoft.com/office/officeart/2009/3/layout/HorizontalOrganizationChart"/>
    <dgm:cxn modelId="{40CDCBB6-0A7F-46D0-94BA-44CD8747FD15}" type="presParOf" srcId="{D6C1DA6F-CB4A-4240-89BA-6861F192D83F}" destId="{581CDE90-1098-425C-8465-288121804991}" srcOrd="2" destOrd="0" presId="urn:microsoft.com/office/officeart/2009/3/layout/HorizontalOrganizationChart"/>
    <dgm:cxn modelId="{656F1391-DF67-4A01-B41D-B4BDCF08B501}" type="presParOf" srcId="{EF96D4FF-FBC7-4368-8321-100EA8A9D6CB}" destId="{24F1FF7C-062A-4C95-B42A-AAED559F1E0B}" srcOrd="2" destOrd="0" presId="urn:microsoft.com/office/officeart/2009/3/layout/HorizontalOrganizationChart"/>
    <dgm:cxn modelId="{3A85B882-DEE7-4206-9A7B-F6E2E96732F3}" type="presParOf" srcId="{EF96D4FF-FBC7-4368-8321-100EA8A9D6CB}" destId="{1BE5C431-8BCB-4AAD-86DC-865E27B05EFE}" srcOrd="3" destOrd="0" presId="urn:microsoft.com/office/officeart/2009/3/layout/HorizontalOrganizationChart"/>
    <dgm:cxn modelId="{67BCDD42-6B2B-492E-82BF-21C970B00EF6}" type="presParOf" srcId="{1BE5C431-8BCB-4AAD-86DC-865E27B05EFE}" destId="{0767F5DD-B35F-457A-B5CD-0FC71B34356D}" srcOrd="0" destOrd="0" presId="urn:microsoft.com/office/officeart/2009/3/layout/HorizontalOrganizationChart"/>
    <dgm:cxn modelId="{F3F09C12-C85C-4629-A93F-ED9D5EF28808}" type="presParOf" srcId="{0767F5DD-B35F-457A-B5CD-0FC71B34356D}" destId="{F3CE124E-D7D3-4421-A679-A17B282D8B94}" srcOrd="0" destOrd="0" presId="urn:microsoft.com/office/officeart/2009/3/layout/HorizontalOrganizationChart"/>
    <dgm:cxn modelId="{FC687510-8190-4964-A04F-C756ED021086}" type="presParOf" srcId="{0767F5DD-B35F-457A-B5CD-0FC71B34356D}" destId="{97D9255D-9DF7-4628-8C37-C851610E477C}" srcOrd="1" destOrd="0" presId="urn:microsoft.com/office/officeart/2009/3/layout/HorizontalOrganizationChart"/>
    <dgm:cxn modelId="{1B279A4F-C47D-4E99-88A7-D620AF1F6859}" type="presParOf" srcId="{1BE5C431-8BCB-4AAD-86DC-865E27B05EFE}" destId="{05A03575-8825-4440-93B9-40AC60351C89}" srcOrd="1" destOrd="0" presId="urn:microsoft.com/office/officeart/2009/3/layout/HorizontalOrganizationChart"/>
    <dgm:cxn modelId="{3EF84930-FA51-493A-9C3D-8DF9664E0562}" type="presParOf" srcId="{1BE5C431-8BCB-4AAD-86DC-865E27B05EFE}" destId="{3D16DBA0-3231-4EFE-A5A5-16BFFB26DBE8}" srcOrd="2" destOrd="0" presId="urn:microsoft.com/office/officeart/2009/3/layout/HorizontalOrganizationChart"/>
    <dgm:cxn modelId="{4E3CE474-1747-4421-984B-1CF058D176D2}" type="presParOf" srcId="{EF96D4FF-FBC7-4368-8321-100EA8A9D6CB}" destId="{345FB035-A293-4F9C-9EB1-C8ED2E7B27D6}" srcOrd="4" destOrd="0" presId="urn:microsoft.com/office/officeart/2009/3/layout/HorizontalOrganizationChart"/>
    <dgm:cxn modelId="{47CB7D14-2CF2-499E-A659-AA5E88ED3D76}" type="presParOf" srcId="{EF96D4FF-FBC7-4368-8321-100EA8A9D6CB}" destId="{B1F82275-AC53-4FC1-A819-9E425503A1C1}" srcOrd="5" destOrd="0" presId="urn:microsoft.com/office/officeart/2009/3/layout/HorizontalOrganizationChart"/>
    <dgm:cxn modelId="{55520861-5BBD-403E-A3ED-74168E3786E4}" type="presParOf" srcId="{B1F82275-AC53-4FC1-A819-9E425503A1C1}" destId="{2B16CA00-D6F1-4448-AD98-9E67E9782573}" srcOrd="0" destOrd="0" presId="urn:microsoft.com/office/officeart/2009/3/layout/HorizontalOrganizationChart"/>
    <dgm:cxn modelId="{ED7D1A26-3C80-4BE2-862A-EFF37CBB998B}" type="presParOf" srcId="{2B16CA00-D6F1-4448-AD98-9E67E9782573}" destId="{213C2F81-A96D-4B49-BFE7-0A4BCD378421}" srcOrd="0" destOrd="0" presId="urn:microsoft.com/office/officeart/2009/3/layout/HorizontalOrganizationChart"/>
    <dgm:cxn modelId="{955AD6B4-248D-4DCD-A77B-86C8DD852AA4}" type="presParOf" srcId="{2B16CA00-D6F1-4448-AD98-9E67E9782573}" destId="{0464EA99-2752-4E0D-B80B-3CD42B588D6B}" srcOrd="1" destOrd="0" presId="urn:microsoft.com/office/officeart/2009/3/layout/HorizontalOrganizationChart"/>
    <dgm:cxn modelId="{D145CF70-AF08-47F2-B865-D3DA505AE515}" type="presParOf" srcId="{B1F82275-AC53-4FC1-A819-9E425503A1C1}" destId="{3C5F61F2-5FAB-4B8D-8B02-A8826E582EA9}" srcOrd="1" destOrd="0" presId="urn:microsoft.com/office/officeart/2009/3/layout/HorizontalOrganizationChart"/>
    <dgm:cxn modelId="{C7C56CE6-25FC-42E6-8CAE-B836D788E814}" type="presParOf" srcId="{B1F82275-AC53-4FC1-A819-9E425503A1C1}" destId="{CF6A43CA-6A72-40B8-B242-542A76314E7B}" srcOrd="2" destOrd="0" presId="urn:microsoft.com/office/officeart/2009/3/layout/HorizontalOrganizationChart"/>
    <dgm:cxn modelId="{E7156A39-C20E-4668-97DA-F5751DFF149F}" type="presParOf" srcId="{B2B525E0-EA53-4A7D-A063-A96B20F3B425}" destId="{E590E8E7-23D2-43F5-9F7C-EC01F35743D8}" srcOrd="2" destOrd="0" presId="urn:microsoft.com/office/officeart/2009/3/layout/HorizontalOrganizationChart"/>
  </dgm:cxnLst>
  <dgm:bg>
    <a:solidFill>
      <a:schemeClr val="accent1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F62CC02-4E59-4BBE-AEEF-582FE226EF40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628E937-73B4-4FB1-926B-08E12DEAADF4}">
      <dgm:prSet/>
      <dgm:spPr>
        <a:solidFill>
          <a:srgbClr val="0070C0"/>
        </a:solidFill>
      </dgm:spPr>
      <dgm:t>
        <a:bodyPr/>
        <a:lstStyle/>
        <a:p>
          <a:pPr rtl="0"/>
          <a:r>
            <a:rPr lang="ru-RU" b="1" dirty="0" smtClean="0">
              <a:solidFill>
                <a:srgbClr val="FFFF00"/>
              </a:solidFill>
            </a:rPr>
            <a:t>Программы </a:t>
          </a:r>
          <a:r>
            <a:rPr lang="ru-RU" b="1" dirty="0" err="1" smtClean="0">
              <a:solidFill>
                <a:srgbClr val="FFFF00"/>
              </a:solidFill>
            </a:rPr>
            <a:t>менторства</a:t>
          </a:r>
          <a:r>
            <a:rPr lang="ru-RU" b="1" dirty="0" smtClean="0">
              <a:solidFill>
                <a:srgbClr val="FFFF00"/>
              </a:solidFill>
            </a:rPr>
            <a:t> - сотрудники передают свой опыт младшим коллегам, укрепляя чувство значимости. </a:t>
          </a:r>
          <a:endParaRPr lang="ru-RU" b="1" dirty="0">
            <a:solidFill>
              <a:srgbClr val="FFFF00"/>
            </a:solidFill>
          </a:endParaRPr>
        </a:p>
      </dgm:t>
    </dgm:pt>
    <dgm:pt modelId="{A066B775-0974-418C-A655-683D5F8BC0ED}" type="parTrans" cxnId="{882B7F07-E9AE-4275-9951-C03EF30EF51C}">
      <dgm:prSet/>
      <dgm:spPr/>
      <dgm:t>
        <a:bodyPr/>
        <a:lstStyle/>
        <a:p>
          <a:endParaRPr lang="ru-RU"/>
        </a:p>
      </dgm:t>
    </dgm:pt>
    <dgm:pt modelId="{167881BD-93DB-40D9-9BD0-7C4BA6BF05E4}" type="sibTrans" cxnId="{882B7F07-E9AE-4275-9951-C03EF30EF51C}">
      <dgm:prSet/>
      <dgm:spPr/>
      <dgm:t>
        <a:bodyPr/>
        <a:lstStyle/>
        <a:p>
          <a:endParaRPr lang="ru-RU"/>
        </a:p>
      </dgm:t>
    </dgm:pt>
    <dgm:pt modelId="{10592E38-A054-4163-BACA-C29E779F1D53}">
      <dgm:prSet/>
      <dgm:spPr>
        <a:solidFill>
          <a:srgbClr val="0070C0"/>
        </a:solidFill>
      </dgm:spPr>
      <dgm:t>
        <a:bodyPr/>
        <a:lstStyle/>
        <a:p>
          <a:pPr rtl="0"/>
          <a:r>
            <a:rPr lang="ru-RU" b="1" dirty="0" smtClean="0">
              <a:solidFill>
                <a:srgbClr val="FFFF00"/>
              </a:solidFill>
            </a:rPr>
            <a:t>Стабильность и предсказуемость в работе. Важно, чтобы перед сотрудниками стояли конкретные задачи, был чёткий функционал. </a:t>
          </a:r>
          <a:endParaRPr lang="ru-RU" b="1" dirty="0">
            <a:solidFill>
              <a:srgbClr val="FFFF00"/>
            </a:solidFill>
          </a:endParaRPr>
        </a:p>
      </dgm:t>
    </dgm:pt>
    <dgm:pt modelId="{CFA70451-97A6-41E5-BD10-549BE9E6EC59}" type="parTrans" cxnId="{0E616294-F38F-4125-9468-05D22C5FAC15}">
      <dgm:prSet/>
      <dgm:spPr/>
      <dgm:t>
        <a:bodyPr/>
        <a:lstStyle/>
        <a:p>
          <a:endParaRPr lang="ru-RU"/>
        </a:p>
      </dgm:t>
    </dgm:pt>
    <dgm:pt modelId="{2FC10640-44C6-4EE8-B0DA-74C256A2DCE4}" type="sibTrans" cxnId="{0E616294-F38F-4125-9468-05D22C5FAC15}">
      <dgm:prSet/>
      <dgm:spPr/>
      <dgm:t>
        <a:bodyPr/>
        <a:lstStyle/>
        <a:p>
          <a:endParaRPr lang="ru-RU"/>
        </a:p>
      </dgm:t>
    </dgm:pt>
    <dgm:pt modelId="{1EA32231-B141-41F6-A342-7AE08FB32E43}">
      <dgm:prSet/>
      <dgm:spPr>
        <a:solidFill>
          <a:srgbClr val="0070C0"/>
        </a:solidFill>
      </dgm:spPr>
      <dgm:t>
        <a:bodyPr/>
        <a:lstStyle/>
        <a:p>
          <a:pPr rtl="0"/>
          <a:r>
            <a:rPr lang="ru-RU" b="1" dirty="0" smtClean="0">
              <a:solidFill>
                <a:srgbClr val="FFFF00"/>
              </a:solidFill>
            </a:rPr>
            <a:t>Возможность карьерного роста с увеличением статуса и заработка - сотрудники готовы работать на будущее. </a:t>
          </a:r>
          <a:endParaRPr lang="ru-RU" b="1" dirty="0">
            <a:solidFill>
              <a:srgbClr val="FFFF00"/>
            </a:solidFill>
          </a:endParaRPr>
        </a:p>
      </dgm:t>
    </dgm:pt>
    <dgm:pt modelId="{1D3C79A2-F1F6-46DA-8825-6E444A84DC83}" type="parTrans" cxnId="{49DF8446-3F58-44B4-A490-A41BDF4C2D4A}">
      <dgm:prSet/>
      <dgm:spPr/>
      <dgm:t>
        <a:bodyPr/>
        <a:lstStyle/>
        <a:p>
          <a:endParaRPr lang="ru-RU"/>
        </a:p>
      </dgm:t>
    </dgm:pt>
    <dgm:pt modelId="{5F27AFFC-40E4-4B30-9607-3EA17CAB5100}" type="sibTrans" cxnId="{49DF8446-3F58-44B4-A490-A41BDF4C2D4A}">
      <dgm:prSet/>
      <dgm:spPr/>
      <dgm:t>
        <a:bodyPr/>
        <a:lstStyle/>
        <a:p>
          <a:endParaRPr lang="ru-RU"/>
        </a:p>
      </dgm:t>
    </dgm:pt>
    <dgm:pt modelId="{1F0BC763-D8F6-4CFA-9B66-55F076BBEE35}" type="pres">
      <dgm:prSet presAssocID="{3F62CC02-4E59-4BBE-AEEF-582FE226EF40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7425A02-A68E-4878-9A4E-BBB5AADAC53E}" type="pres">
      <dgm:prSet presAssocID="{3F62CC02-4E59-4BBE-AEEF-582FE226EF40}" presName="arrow" presStyleLbl="bgShp" presStyleIdx="0" presStyleCnt="1"/>
      <dgm:spPr>
        <a:solidFill>
          <a:srgbClr val="FFFF00"/>
        </a:solidFill>
      </dgm:spPr>
    </dgm:pt>
    <dgm:pt modelId="{E62A3AE4-3853-41BD-8D38-43FE5A1A858B}" type="pres">
      <dgm:prSet presAssocID="{3F62CC02-4E59-4BBE-AEEF-582FE226EF40}" presName="linearProcess" presStyleCnt="0"/>
      <dgm:spPr/>
    </dgm:pt>
    <dgm:pt modelId="{0457814A-6B54-43B0-907E-B5E65DFB4CA4}" type="pres">
      <dgm:prSet presAssocID="{3628E937-73B4-4FB1-926B-08E12DEAADF4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71B57B-A882-4485-AD6F-F613D40416E0}" type="pres">
      <dgm:prSet presAssocID="{167881BD-93DB-40D9-9BD0-7C4BA6BF05E4}" presName="sibTrans" presStyleCnt="0"/>
      <dgm:spPr/>
    </dgm:pt>
    <dgm:pt modelId="{D6545ADB-1866-475E-9185-CFDDEFC6014B}" type="pres">
      <dgm:prSet presAssocID="{10592E38-A054-4163-BACA-C29E779F1D53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138BB5-42D9-42C7-9BC6-E672C81F2128}" type="pres">
      <dgm:prSet presAssocID="{2FC10640-44C6-4EE8-B0DA-74C256A2DCE4}" presName="sibTrans" presStyleCnt="0"/>
      <dgm:spPr/>
    </dgm:pt>
    <dgm:pt modelId="{34CCD042-4FDB-44C8-B203-2765AD5CBC98}" type="pres">
      <dgm:prSet presAssocID="{1EA32231-B141-41F6-A342-7AE08FB32E43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0170E0A-36AD-47F8-898E-12C5EA5D5E50}" type="presOf" srcId="{1EA32231-B141-41F6-A342-7AE08FB32E43}" destId="{34CCD042-4FDB-44C8-B203-2765AD5CBC98}" srcOrd="0" destOrd="0" presId="urn:microsoft.com/office/officeart/2005/8/layout/hProcess9"/>
    <dgm:cxn modelId="{03EC528B-8D2A-4DBD-9697-4313C1DAAA3E}" type="presOf" srcId="{3628E937-73B4-4FB1-926B-08E12DEAADF4}" destId="{0457814A-6B54-43B0-907E-B5E65DFB4CA4}" srcOrd="0" destOrd="0" presId="urn:microsoft.com/office/officeart/2005/8/layout/hProcess9"/>
    <dgm:cxn modelId="{882B7F07-E9AE-4275-9951-C03EF30EF51C}" srcId="{3F62CC02-4E59-4BBE-AEEF-582FE226EF40}" destId="{3628E937-73B4-4FB1-926B-08E12DEAADF4}" srcOrd="0" destOrd="0" parTransId="{A066B775-0974-418C-A655-683D5F8BC0ED}" sibTransId="{167881BD-93DB-40D9-9BD0-7C4BA6BF05E4}"/>
    <dgm:cxn modelId="{49DF8446-3F58-44B4-A490-A41BDF4C2D4A}" srcId="{3F62CC02-4E59-4BBE-AEEF-582FE226EF40}" destId="{1EA32231-B141-41F6-A342-7AE08FB32E43}" srcOrd="2" destOrd="0" parTransId="{1D3C79A2-F1F6-46DA-8825-6E444A84DC83}" sibTransId="{5F27AFFC-40E4-4B30-9607-3EA17CAB5100}"/>
    <dgm:cxn modelId="{50E26721-5788-4BA4-94EF-1A8AFDF7B7EB}" type="presOf" srcId="{3F62CC02-4E59-4BBE-AEEF-582FE226EF40}" destId="{1F0BC763-D8F6-4CFA-9B66-55F076BBEE35}" srcOrd="0" destOrd="0" presId="urn:microsoft.com/office/officeart/2005/8/layout/hProcess9"/>
    <dgm:cxn modelId="{0E616294-F38F-4125-9468-05D22C5FAC15}" srcId="{3F62CC02-4E59-4BBE-AEEF-582FE226EF40}" destId="{10592E38-A054-4163-BACA-C29E779F1D53}" srcOrd="1" destOrd="0" parTransId="{CFA70451-97A6-41E5-BD10-549BE9E6EC59}" sibTransId="{2FC10640-44C6-4EE8-B0DA-74C256A2DCE4}"/>
    <dgm:cxn modelId="{53D745B1-1F99-4D6E-BA56-2B409CABDE65}" type="presOf" srcId="{10592E38-A054-4163-BACA-C29E779F1D53}" destId="{D6545ADB-1866-475E-9185-CFDDEFC6014B}" srcOrd="0" destOrd="0" presId="urn:microsoft.com/office/officeart/2005/8/layout/hProcess9"/>
    <dgm:cxn modelId="{5D5708A5-D729-4E9E-A6F0-9ADF735EDDD6}" type="presParOf" srcId="{1F0BC763-D8F6-4CFA-9B66-55F076BBEE35}" destId="{C7425A02-A68E-4878-9A4E-BBB5AADAC53E}" srcOrd="0" destOrd="0" presId="urn:microsoft.com/office/officeart/2005/8/layout/hProcess9"/>
    <dgm:cxn modelId="{4DD9F798-56CC-4DC7-9C9E-988CB3CF26F7}" type="presParOf" srcId="{1F0BC763-D8F6-4CFA-9B66-55F076BBEE35}" destId="{E62A3AE4-3853-41BD-8D38-43FE5A1A858B}" srcOrd="1" destOrd="0" presId="urn:microsoft.com/office/officeart/2005/8/layout/hProcess9"/>
    <dgm:cxn modelId="{22397F98-69BA-4FD9-8B08-71EB2D495901}" type="presParOf" srcId="{E62A3AE4-3853-41BD-8D38-43FE5A1A858B}" destId="{0457814A-6B54-43B0-907E-B5E65DFB4CA4}" srcOrd="0" destOrd="0" presId="urn:microsoft.com/office/officeart/2005/8/layout/hProcess9"/>
    <dgm:cxn modelId="{44FC20A1-466A-4475-A710-0E888F710457}" type="presParOf" srcId="{E62A3AE4-3853-41BD-8D38-43FE5A1A858B}" destId="{ED71B57B-A882-4485-AD6F-F613D40416E0}" srcOrd="1" destOrd="0" presId="urn:microsoft.com/office/officeart/2005/8/layout/hProcess9"/>
    <dgm:cxn modelId="{0FEA0D80-BE51-4FE5-8997-D477E09A37E0}" type="presParOf" srcId="{E62A3AE4-3853-41BD-8D38-43FE5A1A858B}" destId="{D6545ADB-1866-475E-9185-CFDDEFC6014B}" srcOrd="2" destOrd="0" presId="urn:microsoft.com/office/officeart/2005/8/layout/hProcess9"/>
    <dgm:cxn modelId="{735BB6F9-9E9B-4103-84ED-7367FF1B558F}" type="presParOf" srcId="{E62A3AE4-3853-41BD-8D38-43FE5A1A858B}" destId="{DC138BB5-42D9-42C7-9BC6-E672C81F2128}" srcOrd="3" destOrd="0" presId="urn:microsoft.com/office/officeart/2005/8/layout/hProcess9"/>
    <dgm:cxn modelId="{1A1C3AF0-D0FF-48F8-BE8C-FC62CE1DC5A7}" type="presParOf" srcId="{E62A3AE4-3853-41BD-8D38-43FE5A1A858B}" destId="{34CCD042-4FDB-44C8-B203-2765AD5CBC98}" srcOrd="4" destOrd="0" presId="urn:microsoft.com/office/officeart/2005/8/layout/hProcess9"/>
  </dgm:cxnLst>
  <dgm:bg>
    <a:solidFill>
      <a:schemeClr val="accent1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20870A2-7DF1-4080-AB51-EB28E2A8C287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91FE518-8981-4CBF-A852-A270CCBC9166}">
      <dgm:prSet/>
      <dgm:spPr/>
      <dgm:t>
        <a:bodyPr/>
        <a:lstStyle/>
        <a:p>
          <a:pPr rtl="0"/>
          <a:r>
            <a:rPr lang="ru-RU" b="1" dirty="0" smtClean="0">
              <a:solidFill>
                <a:srgbClr val="0070C0"/>
              </a:solidFill>
            </a:rPr>
            <a:t>Основные методы мотивации: </a:t>
          </a:r>
          <a:endParaRPr lang="ru-RU" b="1" dirty="0">
            <a:solidFill>
              <a:srgbClr val="0070C0"/>
            </a:solidFill>
          </a:endParaRPr>
        </a:p>
      </dgm:t>
    </dgm:pt>
    <dgm:pt modelId="{3BB8840E-D601-4CEC-AB72-E41F7F783402}" type="parTrans" cxnId="{44196E91-3288-45CE-B16A-130DFEEE0207}">
      <dgm:prSet/>
      <dgm:spPr/>
      <dgm:t>
        <a:bodyPr/>
        <a:lstStyle/>
        <a:p>
          <a:endParaRPr lang="ru-RU"/>
        </a:p>
      </dgm:t>
    </dgm:pt>
    <dgm:pt modelId="{48BD5604-FAD9-427B-BE2B-F84979F23DD9}" type="sibTrans" cxnId="{44196E91-3288-45CE-B16A-130DFEEE0207}">
      <dgm:prSet/>
      <dgm:spPr/>
      <dgm:t>
        <a:bodyPr/>
        <a:lstStyle/>
        <a:p>
          <a:endParaRPr lang="ru-RU"/>
        </a:p>
      </dgm:t>
    </dgm:pt>
    <dgm:pt modelId="{FD71BAF7-8ADD-4B37-B7C3-1455B603106F}">
      <dgm:prSet/>
      <dgm:spPr>
        <a:solidFill>
          <a:schemeClr val="bg1"/>
        </a:solidFill>
      </dgm:spPr>
      <dgm:t>
        <a:bodyPr/>
        <a:lstStyle/>
        <a:p>
          <a:pPr rtl="0"/>
          <a:r>
            <a:rPr lang="ru-RU" b="1" dirty="0" smtClean="0">
              <a:solidFill>
                <a:srgbClr val="0070C0"/>
              </a:solidFill>
            </a:rPr>
            <a:t>предоставлять корпоративное обучение;</a:t>
          </a:r>
          <a:endParaRPr lang="ru-RU" b="1" dirty="0">
            <a:solidFill>
              <a:srgbClr val="0070C0"/>
            </a:solidFill>
          </a:endParaRPr>
        </a:p>
      </dgm:t>
    </dgm:pt>
    <dgm:pt modelId="{04F06BB1-2B3A-4E0F-BC90-0E0C7558A337}" type="parTrans" cxnId="{AC054C3A-8890-48D4-80BC-B888D8134A1A}">
      <dgm:prSet/>
      <dgm:spPr/>
      <dgm:t>
        <a:bodyPr/>
        <a:lstStyle/>
        <a:p>
          <a:endParaRPr lang="ru-RU"/>
        </a:p>
      </dgm:t>
    </dgm:pt>
    <dgm:pt modelId="{CBFE8BBB-427B-4946-9284-79637B51DFA7}" type="sibTrans" cxnId="{AC054C3A-8890-48D4-80BC-B888D8134A1A}">
      <dgm:prSet/>
      <dgm:spPr/>
      <dgm:t>
        <a:bodyPr/>
        <a:lstStyle/>
        <a:p>
          <a:endParaRPr lang="ru-RU"/>
        </a:p>
      </dgm:t>
    </dgm:pt>
    <dgm:pt modelId="{6620C006-CE39-4661-BD6D-C424FA64C649}">
      <dgm:prSet/>
      <dgm:spPr>
        <a:solidFill>
          <a:srgbClr val="FFFF00"/>
        </a:solidFill>
        <a:ln>
          <a:solidFill>
            <a:srgbClr val="FFFF00"/>
          </a:solidFill>
        </a:ln>
      </dgm:spPr>
      <dgm:t>
        <a:bodyPr/>
        <a:lstStyle/>
        <a:p>
          <a:pPr rtl="0"/>
          <a:r>
            <a:rPr lang="ru-RU" b="1" dirty="0" smtClean="0">
              <a:solidFill>
                <a:srgbClr val="0070C0"/>
              </a:solidFill>
            </a:rPr>
            <a:t>создавать возможности для самовыражения;</a:t>
          </a:r>
          <a:endParaRPr lang="ru-RU" b="1" dirty="0">
            <a:solidFill>
              <a:srgbClr val="0070C0"/>
            </a:solidFill>
          </a:endParaRPr>
        </a:p>
      </dgm:t>
    </dgm:pt>
    <dgm:pt modelId="{1E0835A6-4569-483C-884E-BACF21F4CEA5}" type="parTrans" cxnId="{AE10CAEF-DEB2-4CBB-95F4-6D9E19EE1E34}">
      <dgm:prSet/>
      <dgm:spPr/>
      <dgm:t>
        <a:bodyPr/>
        <a:lstStyle/>
        <a:p>
          <a:endParaRPr lang="ru-RU"/>
        </a:p>
      </dgm:t>
    </dgm:pt>
    <dgm:pt modelId="{B6AC6E7A-9EB8-4D59-8F8B-750696C47B29}" type="sibTrans" cxnId="{AE10CAEF-DEB2-4CBB-95F4-6D9E19EE1E34}">
      <dgm:prSet/>
      <dgm:spPr/>
      <dgm:t>
        <a:bodyPr/>
        <a:lstStyle/>
        <a:p>
          <a:endParaRPr lang="ru-RU"/>
        </a:p>
      </dgm:t>
    </dgm:pt>
    <dgm:pt modelId="{C3A122A4-39D9-497A-B27B-90745E681E1D}">
      <dgm:prSet/>
      <dgm:spPr>
        <a:solidFill>
          <a:srgbClr val="FFFF00"/>
        </a:solidFill>
      </dgm:spPr>
      <dgm:t>
        <a:bodyPr/>
        <a:lstStyle/>
        <a:p>
          <a:pPr rtl="0"/>
          <a:r>
            <a:rPr lang="ru-RU" b="1" dirty="0" smtClean="0">
              <a:solidFill>
                <a:srgbClr val="0070C0"/>
              </a:solidFill>
            </a:rPr>
            <a:t>давать обратную связь и отмечать заслуги.</a:t>
          </a:r>
          <a:endParaRPr lang="ru-RU" b="1" dirty="0">
            <a:solidFill>
              <a:srgbClr val="0070C0"/>
            </a:solidFill>
          </a:endParaRPr>
        </a:p>
      </dgm:t>
    </dgm:pt>
    <dgm:pt modelId="{9E7E3E76-699C-4EB2-861D-9AC0FC45030D}" type="parTrans" cxnId="{63646AC8-1480-4A29-9127-9FE31459677D}">
      <dgm:prSet/>
      <dgm:spPr/>
      <dgm:t>
        <a:bodyPr/>
        <a:lstStyle/>
        <a:p>
          <a:endParaRPr lang="ru-RU"/>
        </a:p>
      </dgm:t>
    </dgm:pt>
    <dgm:pt modelId="{B9B1A1A2-CCFA-4825-AB5E-66B4E68914AC}" type="sibTrans" cxnId="{63646AC8-1480-4A29-9127-9FE31459677D}">
      <dgm:prSet/>
      <dgm:spPr/>
      <dgm:t>
        <a:bodyPr/>
        <a:lstStyle/>
        <a:p>
          <a:endParaRPr lang="ru-RU"/>
        </a:p>
      </dgm:t>
    </dgm:pt>
    <dgm:pt modelId="{60685D56-4B50-4FCA-A7EE-F8931F3C6754}" type="pres">
      <dgm:prSet presAssocID="{320870A2-7DF1-4080-AB51-EB28E2A8C287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C8EB46C-68AC-4AEA-B9C5-729746A7E890}" type="pres">
      <dgm:prSet presAssocID="{991FE518-8981-4CBF-A852-A270CCBC9166}" presName="hierRoot1" presStyleCnt="0">
        <dgm:presLayoutVars>
          <dgm:hierBranch val="init"/>
        </dgm:presLayoutVars>
      </dgm:prSet>
      <dgm:spPr/>
    </dgm:pt>
    <dgm:pt modelId="{9117924A-7525-4CF6-A24C-179D29805463}" type="pres">
      <dgm:prSet presAssocID="{991FE518-8981-4CBF-A852-A270CCBC9166}" presName="rootComposite1" presStyleCnt="0"/>
      <dgm:spPr/>
    </dgm:pt>
    <dgm:pt modelId="{7623D342-4C87-4C45-8170-73B741E6E6D1}" type="pres">
      <dgm:prSet presAssocID="{991FE518-8981-4CBF-A852-A270CCBC9166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C4B7AC7-A224-4A86-BE42-D3287A5874C5}" type="pres">
      <dgm:prSet presAssocID="{991FE518-8981-4CBF-A852-A270CCBC9166}" presName="topArc1" presStyleLbl="parChTrans1D1" presStyleIdx="0" presStyleCnt="8"/>
      <dgm:spPr/>
    </dgm:pt>
    <dgm:pt modelId="{F79CD182-B27A-4C80-BDB6-10FF851B8A73}" type="pres">
      <dgm:prSet presAssocID="{991FE518-8981-4CBF-A852-A270CCBC9166}" presName="bottomArc1" presStyleLbl="parChTrans1D1" presStyleIdx="1" presStyleCnt="8"/>
      <dgm:spPr/>
    </dgm:pt>
    <dgm:pt modelId="{7B287024-8A86-4DC6-B41D-AD2ABE0EC8CD}" type="pres">
      <dgm:prSet presAssocID="{991FE518-8981-4CBF-A852-A270CCBC9166}" presName="topConnNode1" presStyleLbl="node1" presStyleIdx="0" presStyleCnt="0"/>
      <dgm:spPr/>
      <dgm:t>
        <a:bodyPr/>
        <a:lstStyle/>
        <a:p>
          <a:endParaRPr lang="ru-RU"/>
        </a:p>
      </dgm:t>
    </dgm:pt>
    <dgm:pt modelId="{EAB85713-DB9C-4BB6-9821-4EFBFD2AEB76}" type="pres">
      <dgm:prSet presAssocID="{991FE518-8981-4CBF-A852-A270CCBC9166}" presName="hierChild2" presStyleCnt="0"/>
      <dgm:spPr/>
    </dgm:pt>
    <dgm:pt modelId="{FF22CD21-AD3C-4DC1-BC34-B3BB2CB49DA5}" type="pres">
      <dgm:prSet presAssocID="{04F06BB1-2B3A-4E0F-BC90-0E0C7558A337}" presName="Name28" presStyleLbl="parChTrans1D2" presStyleIdx="0" presStyleCnt="3"/>
      <dgm:spPr/>
      <dgm:t>
        <a:bodyPr/>
        <a:lstStyle/>
        <a:p>
          <a:endParaRPr lang="ru-RU"/>
        </a:p>
      </dgm:t>
    </dgm:pt>
    <dgm:pt modelId="{EC834009-868F-400D-A597-3773D8EE3032}" type="pres">
      <dgm:prSet presAssocID="{FD71BAF7-8ADD-4B37-B7C3-1455B603106F}" presName="hierRoot2" presStyleCnt="0">
        <dgm:presLayoutVars>
          <dgm:hierBranch val="init"/>
        </dgm:presLayoutVars>
      </dgm:prSet>
      <dgm:spPr/>
    </dgm:pt>
    <dgm:pt modelId="{48326EC4-1142-4794-A615-263051B4A860}" type="pres">
      <dgm:prSet presAssocID="{FD71BAF7-8ADD-4B37-B7C3-1455B603106F}" presName="rootComposite2" presStyleCnt="0"/>
      <dgm:spPr/>
    </dgm:pt>
    <dgm:pt modelId="{B7C3F820-DD9D-4BE9-9002-C6851D5221BE}" type="pres">
      <dgm:prSet presAssocID="{FD71BAF7-8ADD-4B37-B7C3-1455B603106F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87504E2-943F-4DA4-9E6C-44AD5611AEC3}" type="pres">
      <dgm:prSet presAssocID="{FD71BAF7-8ADD-4B37-B7C3-1455B603106F}" presName="topArc2" presStyleLbl="parChTrans1D1" presStyleIdx="2" presStyleCnt="8"/>
      <dgm:spPr>
        <a:solidFill>
          <a:srgbClr val="FFFF00"/>
        </a:solidFill>
      </dgm:spPr>
    </dgm:pt>
    <dgm:pt modelId="{EE1DF89D-A3D2-4530-8BCA-3FB7848D8886}" type="pres">
      <dgm:prSet presAssocID="{FD71BAF7-8ADD-4B37-B7C3-1455B603106F}" presName="bottomArc2" presStyleLbl="parChTrans1D1" presStyleIdx="3" presStyleCnt="8"/>
      <dgm:spPr>
        <a:solidFill>
          <a:srgbClr val="FFFF00"/>
        </a:solidFill>
      </dgm:spPr>
    </dgm:pt>
    <dgm:pt modelId="{6508283A-BF3B-44F7-8483-E5C437FF8BA6}" type="pres">
      <dgm:prSet presAssocID="{FD71BAF7-8ADD-4B37-B7C3-1455B603106F}" presName="topConnNode2" presStyleLbl="node2" presStyleIdx="0" presStyleCnt="0"/>
      <dgm:spPr/>
      <dgm:t>
        <a:bodyPr/>
        <a:lstStyle/>
        <a:p>
          <a:endParaRPr lang="ru-RU"/>
        </a:p>
      </dgm:t>
    </dgm:pt>
    <dgm:pt modelId="{9F9B9371-59B5-4AD0-9618-4823B7B54004}" type="pres">
      <dgm:prSet presAssocID="{FD71BAF7-8ADD-4B37-B7C3-1455B603106F}" presName="hierChild4" presStyleCnt="0"/>
      <dgm:spPr/>
    </dgm:pt>
    <dgm:pt modelId="{A5A33056-8D22-40FD-A17F-CE3DB1178A89}" type="pres">
      <dgm:prSet presAssocID="{FD71BAF7-8ADD-4B37-B7C3-1455B603106F}" presName="hierChild5" presStyleCnt="0"/>
      <dgm:spPr/>
    </dgm:pt>
    <dgm:pt modelId="{DA39F5E2-D57C-4BAE-8CFB-027E804788D2}" type="pres">
      <dgm:prSet presAssocID="{1E0835A6-4569-483C-884E-BACF21F4CEA5}" presName="Name28" presStyleLbl="parChTrans1D2" presStyleIdx="1" presStyleCnt="3"/>
      <dgm:spPr/>
      <dgm:t>
        <a:bodyPr/>
        <a:lstStyle/>
        <a:p>
          <a:endParaRPr lang="ru-RU"/>
        </a:p>
      </dgm:t>
    </dgm:pt>
    <dgm:pt modelId="{83D2E106-3311-4229-A8D4-3631BFD95046}" type="pres">
      <dgm:prSet presAssocID="{6620C006-CE39-4661-BD6D-C424FA64C649}" presName="hierRoot2" presStyleCnt="0">
        <dgm:presLayoutVars>
          <dgm:hierBranch val="init"/>
        </dgm:presLayoutVars>
      </dgm:prSet>
      <dgm:spPr/>
    </dgm:pt>
    <dgm:pt modelId="{14951F8B-7E52-45C9-8B63-B193D167C7E4}" type="pres">
      <dgm:prSet presAssocID="{6620C006-CE39-4661-BD6D-C424FA64C649}" presName="rootComposite2" presStyleCnt="0"/>
      <dgm:spPr/>
    </dgm:pt>
    <dgm:pt modelId="{01A3248F-9454-48BC-9F96-F18D7DB250B6}" type="pres">
      <dgm:prSet presAssocID="{6620C006-CE39-4661-BD6D-C424FA64C649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18251AA-F4B8-4299-874B-F92EDFC53B26}" type="pres">
      <dgm:prSet presAssocID="{6620C006-CE39-4661-BD6D-C424FA64C649}" presName="topArc2" presStyleLbl="parChTrans1D1" presStyleIdx="4" presStyleCnt="8"/>
      <dgm:spPr>
        <a:solidFill>
          <a:srgbClr val="FFFF00"/>
        </a:solidFill>
      </dgm:spPr>
    </dgm:pt>
    <dgm:pt modelId="{0CDF1650-C470-4537-B20F-1325D2D624BC}" type="pres">
      <dgm:prSet presAssocID="{6620C006-CE39-4661-BD6D-C424FA64C649}" presName="bottomArc2" presStyleLbl="parChTrans1D1" presStyleIdx="5" presStyleCnt="8"/>
      <dgm:spPr>
        <a:solidFill>
          <a:srgbClr val="FFFF00"/>
        </a:solidFill>
      </dgm:spPr>
    </dgm:pt>
    <dgm:pt modelId="{78EFA030-168D-4F4E-A417-2EC64CE85534}" type="pres">
      <dgm:prSet presAssocID="{6620C006-CE39-4661-BD6D-C424FA64C649}" presName="topConnNode2" presStyleLbl="node2" presStyleIdx="0" presStyleCnt="0"/>
      <dgm:spPr/>
      <dgm:t>
        <a:bodyPr/>
        <a:lstStyle/>
        <a:p>
          <a:endParaRPr lang="ru-RU"/>
        </a:p>
      </dgm:t>
    </dgm:pt>
    <dgm:pt modelId="{5FFBE5A0-27C0-4CB1-A9A8-213D93C9985E}" type="pres">
      <dgm:prSet presAssocID="{6620C006-CE39-4661-BD6D-C424FA64C649}" presName="hierChild4" presStyleCnt="0"/>
      <dgm:spPr/>
    </dgm:pt>
    <dgm:pt modelId="{CBC41A20-5F0A-4AAC-A3EC-836F4F405DB4}" type="pres">
      <dgm:prSet presAssocID="{6620C006-CE39-4661-BD6D-C424FA64C649}" presName="hierChild5" presStyleCnt="0"/>
      <dgm:spPr/>
    </dgm:pt>
    <dgm:pt modelId="{8097142A-EE7C-4246-BD8E-398D15CAEB15}" type="pres">
      <dgm:prSet presAssocID="{9E7E3E76-699C-4EB2-861D-9AC0FC45030D}" presName="Name28" presStyleLbl="parChTrans1D2" presStyleIdx="2" presStyleCnt="3"/>
      <dgm:spPr/>
      <dgm:t>
        <a:bodyPr/>
        <a:lstStyle/>
        <a:p>
          <a:endParaRPr lang="ru-RU"/>
        </a:p>
      </dgm:t>
    </dgm:pt>
    <dgm:pt modelId="{37EBC7ED-6A39-4ECE-9492-44A1608D0A46}" type="pres">
      <dgm:prSet presAssocID="{C3A122A4-39D9-497A-B27B-90745E681E1D}" presName="hierRoot2" presStyleCnt="0">
        <dgm:presLayoutVars>
          <dgm:hierBranch val="init"/>
        </dgm:presLayoutVars>
      </dgm:prSet>
      <dgm:spPr/>
    </dgm:pt>
    <dgm:pt modelId="{A9093EB7-6259-4104-9680-9901971A851A}" type="pres">
      <dgm:prSet presAssocID="{C3A122A4-39D9-497A-B27B-90745E681E1D}" presName="rootComposite2" presStyleCnt="0"/>
      <dgm:spPr/>
    </dgm:pt>
    <dgm:pt modelId="{B5369B9C-661D-4ED5-8002-9FB978EBB2FA}" type="pres">
      <dgm:prSet presAssocID="{C3A122A4-39D9-497A-B27B-90745E681E1D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80FF577-B3C2-474F-8179-DA6A710D8AD6}" type="pres">
      <dgm:prSet presAssocID="{C3A122A4-39D9-497A-B27B-90745E681E1D}" presName="topArc2" presStyleLbl="parChTrans1D1" presStyleIdx="6" presStyleCnt="8"/>
      <dgm:spPr>
        <a:solidFill>
          <a:srgbClr val="FFFF00"/>
        </a:solidFill>
      </dgm:spPr>
    </dgm:pt>
    <dgm:pt modelId="{0BB78452-294B-4536-9488-66B03E8A5352}" type="pres">
      <dgm:prSet presAssocID="{C3A122A4-39D9-497A-B27B-90745E681E1D}" presName="bottomArc2" presStyleLbl="parChTrans1D1" presStyleIdx="7" presStyleCnt="8"/>
      <dgm:spPr>
        <a:solidFill>
          <a:srgbClr val="FFFF00"/>
        </a:solidFill>
      </dgm:spPr>
    </dgm:pt>
    <dgm:pt modelId="{9C83D7EB-26A5-4E79-B381-2D766C2D0CA6}" type="pres">
      <dgm:prSet presAssocID="{C3A122A4-39D9-497A-B27B-90745E681E1D}" presName="topConnNode2" presStyleLbl="node2" presStyleIdx="0" presStyleCnt="0"/>
      <dgm:spPr/>
      <dgm:t>
        <a:bodyPr/>
        <a:lstStyle/>
        <a:p>
          <a:endParaRPr lang="ru-RU"/>
        </a:p>
      </dgm:t>
    </dgm:pt>
    <dgm:pt modelId="{105AE1DA-92E3-4476-8C07-D7C566728020}" type="pres">
      <dgm:prSet presAssocID="{C3A122A4-39D9-497A-B27B-90745E681E1D}" presName="hierChild4" presStyleCnt="0"/>
      <dgm:spPr/>
    </dgm:pt>
    <dgm:pt modelId="{A8506062-3134-4B46-9DD4-7CA8DA33913F}" type="pres">
      <dgm:prSet presAssocID="{C3A122A4-39D9-497A-B27B-90745E681E1D}" presName="hierChild5" presStyleCnt="0"/>
      <dgm:spPr/>
    </dgm:pt>
    <dgm:pt modelId="{D3B1104A-59C4-4B01-B2B0-7812154E77AC}" type="pres">
      <dgm:prSet presAssocID="{991FE518-8981-4CBF-A852-A270CCBC9166}" presName="hierChild3" presStyleCnt="0"/>
      <dgm:spPr/>
    </dgm:pt>
  </dgm:ptLst>
  <dgm:cxnLst>
    <dgm:cxn modelId="{91A5B046-2CA9-4A0C-90E6-5E9F63A1CF67}" type="presOf" srcId="{FD71BAF7-8ADD-4B37-B7C3-1455B603106F}" destId="{B7C3F820-DD9D-4BE9-9002-C6851D5221BE}" srcOrd="0" destOrd="0" presId="urn:microsoft.com/office/officeart/2008/layout/HalfCircleOrganizationChart"/>
    <dgm:cxn modelId="{C1B4B011-1D6E-4D05-892C-CA647108C76B}" type="presOf" srcId="{991FE518-8981-4CBF-A852-A270CCBC9166}" destId="{7623D342-4C87-4C45-8170-73B741E6E6D1}" srcOrd="0" destOrd="0" presId="urn:microsoft.com/office/officeart/2008/layout/HalfCircleOrganizationChart"/>
    <dgm:cxn modelId="{63646AC8-1480-4A29-9127-9FE31459677D}" srcId="{991FE518-8981-4CBF-A852-A270CCBC9166}" destId="{C3A122A4-39D9-497A-B27B-90745E681E1D}" srcOrd="2" destOrd="0" parTransId="{9E7E3E76-699C-4EB2-861D-9AC0FC45030D}" sibTransId="{B9B1A1A2-CCFA-4825-AB5E-66B4E68914AC}"/>
    <dgm:cxn modelId="{44196E91-3288-45CE-B16A-130DFEEE0207}" srcId="{320870A2-7DF1-4080-AB51-EB28E2A8C287}" destId="{991FE518-8981-4CBF-A852-A270CCBC9166}" srcOrd="0" destOrd="0" parTransId="{3BB8840E-D601-4CEC-AB72-E41F7F783402}" sibTransId="{48BD5604-FAD9-427B-BE2B-F84979F23DD9}"/>
    <dgm:cxn modelId="{AF37E98B-2FB0-4928-91B5-2D71A0488163}" type="presOf" srcId="{6620C006-CE39-4661-BD6D-C424FA64C649}" destId="{01A3248F-9454-48BC-9F96-F18D7DB250B6}" srcOrd="0" destOrd="0" presId="urn:microsoft.com/office/officeart/2008/layout/HalfCircleOrganizationChart"/>
    <dgm:cxn modelId="{51487443-0740-4D7D-93C6-2BCF973E49A5}" type="presOf" srcId="{9E7E3E76-699C-4EB2-861D-9AC0FC45030D}" destId="{8097142A-EE7C-4246-BD8E-398D15CAEB15}" srcOrd="0" destOrd="0" presId="urn:microsoft.com/office/officeart/2008/layout/HalfCircleOrganizationChart"/>
    <dgm:cxn modelId="{AE10CAEF-DEB2-4CBB-95F4-6D9E19EE1E34}" srcId="{991FE518-8981-4CBF-A852-A270CCBC9166}" destId="{6620C006-CE39-4661-BD6D-C424FA64C649}" srcOrd="1" destOrd="0" parTransId="{1E0835A6-4569-483C-884E-BACF21F4CEA5}" sibTransId="{B6AC6E7A-9EB8-4D59-8F8B-750696C47B29}"/>
    <dgm:cxn modelId="{49A25A28-5639-42F5-A432-E846D2352981}" type="presOf" srcId="{320870A2-7DF1-4080-AB51-EB28E2A8C287}" destId="{60685D56-4B50-4FCA-A7EE-F8931F3C6754}" srcOrd="0" destOrd="0" presId="urn:microsoft.com/office/officeart/2008/layout/HalfCircleOrganizationChart"/>
    <dgm:cxn modelId="{AC054C3A-8890-48D4-80BC-B888D8134A1A}" srcId="{991FE518-8981-4CBF-A852-A270CCBC9166}" destId="{FD71BAF7-8ADD-4B37-B7C3-1455B603106F}" srcOrd="0" destOrd="0" parTransId="{04F06BB1-2B3A-4E0F-BC90-0E0C7558A337}" sibTransId="{CBFE8BBB-427B-4946-9284-79637B51DFA7}"/>
    <dgm:cxn modelId="{B7B46B2F-F181-4C95-A481-AD980103F5D5}" type="presOf" srcId="{991FE518-8981-4CBF-A852-A270CCBC9166}" destId="{7B287024-8A86-4DC6-B41D-AD2ABE0EC8CD}" srcOrd="1" destOrd="0" presId="urn:microsoft.com/office/officeart/2008/layout/HalfCircleOrganizationChart"/>
    <dgm:cxn modelId="{F10CC0D1-CFD9-4DBD-8ADB-EE57953CA081}" type="presOf" srcId="{1E0835A6-4569-483C-884E-BACF21F4CEA5}" destId="{DA39F5E2-D57C-4BAE-8CFB-027E804788D2}" srcOrd="0" destOrd="0" presId="urn:microsoft.com/office/officeart/2008/layout/HalfCircleOrganizationChart"/>
    <dgm:cxn modelId="{B272C865-DCE8-4476-9B2C-29FCC0947C79}" type="presOf" srcId="{6620C006-CE39-4661-BD6D-C424FA64C649}" destId="{78EFA030-168D-4F4E-A417-2EC64CE85534}" srcOrd="1" destOrd="0" presId="urn:microsoft.com/office/officeart/2008/layout/HalfCircleOrganizationChart"/>
    <dgm:cxn modelId="{C1FCC365-46F8-40C4-AB84-5E1A5465BF3A}" type="presOf" srcId="{C3A122A4-39D9-497A-B27B-90745E681E1D}" destId="{9C83D7EB-26A5-4E79-B381-2D766C2D0CA6}" srcOrd="1" destOrd="0" presId="urn:microsoft.com/office/officeart/2008/layout/HalfCircleOrganizationChart"/>
    <dgm:cxn modelId="{4343600B-4C28-4939-9058-571ED76F2A63}" type="presOf" srcId="{04F06BB1-2B3A-4E0F-BC90-0E0C7558A337}" destId="{FF22CD21-AD3C-4DC1-BC34-B3BB2CB49DA5}" srcOrd="0" destOrd="0" presId="urn:microsoft.com/office/officeart/2008/layout/HalfCircleOrganizationChart"/>
    <dgm:cxn modelId="{C5019CF3-B9DD-4E0C-96F9-2B220C8A4F15}" type="presOf" srcId="{FD71BAF7-8ADD-4B37-B7C3-1455B603106F}" destId="{6508283A-BF3B-44F7-8483-E5C437FF8BA6}" srcOrd="1" destOrd="0" presId="urn:microsoft.com/office/officeart/2008/layout/HalfCircleOrganizationChart"/>
    <dgm:cxn modelId="{78EA1F9C-34D5-4025-B1F4-1114439E428E}" type="presOf" srcId="{C3A122A4-39D9-497A-B27B-90745E681E1D}" destId="{B5369B9C-661D-4ED5-8002-9FB978EBB2FA}" srcOrd="0" destOrd="0" presId="urn:microsoft.com/office/officeart/2008/layout/HalfCircleOrganizationChart"/>
    <dgm:cxn modelId="{67E4C2FC-ABD9-44B3-9E10-386BC8712024}" type="presParOf" srcId="{60685D56-4B50-4FCA-A7EE-F8931F3C6754}" destId="{5C8EB46C-68AC-4AEA-B9C5-729746A7E890}" srcOrd="0" destOrd="0" presId="urn:microsoft.com/office/officeart/2008/layout/HalfCircleOrganizationChart"/>
    <dgm:cxn modelId="{D37B7FC5-A27F-430C-9CE8-C06B77217D2D}" type="presParOf" srcId="{5C8EB46C-68AC-4AEA-B9C5-729746A7E890}" destId="{9117924A-7525-4CF6-A24C-179D29805463}" srcOrd="0" destOrd="0" presId="urn:microsoft.com/office/officeart/2008/layout/HalfCircleOrganizationChart"/>
    <dgm:cxn modelId="{DC390CFE-AB3A-490A-935C-97426822A889}" type="presParOf" srcId="{9117924A-7525-4CF6-A24C-179D29805463}" destId="{7623D342-4C87-4C45-8170-73B741E6E6D1}" srcOrd="0" destOrd="0" presId="urn:microsoft.com/office/officeart/2008/layout/HalfCircleOrganizationChart"/>
    <dgm:cxn modelId="{2A203363-EEB8-45DD-985A-FF8FB608823A}" type="presParOf" srcId="{9117924A-7525-4CF6-A24C-179D29805463}" destId="{DC4B7AC7-A224-4A86-BE42-D3287A5874C5}" srcOrd="1" destOrd="0" presId="urn:microsoft.com/office/officeart/2008/layout/HalfCircleOrganizationChart"/>
    <dgm:cxn modelId="{7343BFC6-6764-4366-B911-682824075C73}" type="presParOf" srcId="{9117924A-7525-4CF6-A24C-179D29805463}" destId="{F79CD182-B27A-4C80-BDB6-10FF851B8A73}" srcOrd="2" destOrd="0" presId="urn:microsoft.com/office/officeart/2008/layout/HalfCircleOrganizationChart"/>
    <dgm:cxn modelId="{28F6907D-AC68-40AC-9818-875A6BC2B9AC}" type="presParOf" srcId="{9117924A-7525-4CF6-A24C-179D29805463}" destId="{7B287024-8A86-4DC6-B41D-AD2ABE0EC8CD}" srcOrd="3" destOrd="0" presId="urn:microsoft.com/office/officeart/2008/layout/HalfCircleOrganizationChart"/>
    <dgm:cxn modelId="{7743BDD1-4CEF-4B84-8CA4-84F235094C48}" type="presParOf" srcId="{5C8EB46C-68AC-4AEA-B9C5-729746A7E890}" destId="{EAB85713-DB9C-4BB6-9821-4EFBFD2AEB76}" srcOrd="1" destOrd="0" presId="urn:microsoft.com/office/officeart/2008/layout/HalfCircleOrganizationChart"/>
    <dgm:cxn modelId="{B8DE31C3-204D-4835-8C30-960B1BC3C097}" type="presParOf" srcId="{EAB85713-DB9C-4BB6-9821-4EFBFD2AEB76}" destId="{FF22CD21-AD3C-4DC1-BC34-B3BB2CB49DA5}" srcOrd="0" destOrd="0" presId="urn:microsoft.com/office/officeart/2008/layout/HalfCircleOrganizationChart"/>
    <dgm:cxn modelId="{E7662F6D-1F1C-4081-8240-A8E993B47B1A}" type="presParOf" srcId="{EAB85713-DB9C-4BB6-9821-4EFBFD2AEB76}" destId="{EC834009-868F-400D-A597-3773D8EE3032}" srcOrd="1" destOrd="0" presId="urn:microsoft.com/office/officeart/2008/layout/HalfCircleOrganizationChart"/>
    <dgm:cxn modelId="{60C70C85-7048-4134-8B68-963A3660B0DD}" type="presParOf" srcId="{EC834009-868F-400D-A597-3773D8EE3032}" destId="{48326EC4-1142-4794-A615-263051B4A860}" srcOrd="0" destOrd="0" presId="urn:microsoft.com/office/officeart/2008/layout/HalfCircleOrganizationChart"/>
    <dgm:cxn modelId="{597E6EB5-E47F-4661-8319-264C86FBD351}" type="presParOf" srcId="{48326EC4-1142-4794-A615-263051B4A860}" destId="{B7C3F820-DD9D-4BE9-9002-C6851D5221BE}" srcOrd="0" destOrd="0" presId="urn:microsoft.com/office/officeart/2008/layout/HalfCircleOrganizationChart"/>
    <dgm:cxn modelId="{70F269C3-C1FC-48D0-9A63-0CFE4E77D913}" type="presParOf" srcId="{48326EC4-1142-4794-A615-263051B4A860}" destId="{087504E2-943F-4DA4-9E6C-44AD5611AEC3}" srcOrd="1" destOrd="0" presId="urn:microsoft.com/office/officeart/2008/layout/HalfCircleOrganizationChart"/>
    <dgm:cxn modelId="{8F12E32B-FAA8-48F7-8B34-C321A93D9C0C}" type="presParOf" srcId="{48326EC4-1142-4794-A615-263051B4A860}" destId="{EE1DF89D-A3D2-4530-8BCA-3FB7848D8886}" srcOrd="2" destOrd="0" presId="urn:microsoft.com/office/officeart/2008/layout/HalfCircleOrganizationChart"/>
    <dgm:cxn modelId="{B8FB7976-28C1-4217-B73F-C767878BB2B9}" type="presParOf" srcId="{48326EC4-1142-4794-A615-263051B4A860}" destId="{6508283A-BF3B-44F7-8483-E5C437FF8BA6}" srcOrd="3" destOrd="0" presId="urn:microsoft.com/office/officeart/2008/layout/HalfCircleOrganizationChart"/>
    <dgm:cxn modelId="{9B944C22-BBA6-42E1-90CB-6CD559320B09}" type="presParOf" srcId="{EC834009-868F-400D-A597-3773D8EE3032}" destId="{9F9B9371-59B5-4AD0-9618-4823B7B54004}" srcOrd="1" destOrd="0" presId="urn:microsoft.com/office/officeart/2008/layout/HalfCircleOrganizationChart"/>
    <dgm:cxn modelId="{68D14665-BF44-4173-9337-298234C8B49C}" type="presParOf" srcId="{EC834009-868F-400D-A597-3773D8EE3032}" destId="{A5A33056-8D22-40FD-A17F-CE3DB1178A89}" srcOrd="2" destOrd="0" presId="urn:microsoft.com/office/officeart/2008/layout/HalfCircleOrganizationChart"/>
    <dgm:cxn modelId="{973C6F06-7C15-4E62-BB40-ACDD611FD6CF}" type="presParOf" srcId="{EAB85713-DB9C-4BB6-9821-4EFBFD2AEB76}" destId="{DA39F5E2-D57C-4BAE-8CFB-027E804788D2}" srcOrd="2" destOrd="0" presId="urn:microsoft.com/office/officeart/2008/layout/HalfCircleOrganizationChart"/>
    <dgm:cxn modelId="{21F60268-0A5E-47FE-8561-819CCC24A69F}" type="presParOf" srcId="{EAB85713-DB9C-4BB6-9821-4EFBFD2AEB76}" destId="{83D2E106-3311-4229-A8D4-3631BFD95046}" srcOrd="3" destOrd="0" presId="urn:microsoft.com/office/officeart/2008/layout/HalfCircleOrganizationChart"/>
    <dgm:cxn modelId="{37BCEFF9-61C4-4396-AFB7-F9FAD148ABFC}" type="presParOf" srcId="{83D2E106-3311-4229-A8D4-3631BFD95046}" destId="{14951F8B-7E52-45C9-8B63-B193D167C7E4}" srcOrd="0" destOrd="0" presId="urn:microsoft.com/office/officeart/2008/layout/HalfCircleOrganizationChart"/>
    <dgm:cxn modelId="{1E7617EB-F8B1-4311-AD4E-B5D9B8D72823}" type="presParOf" srcId="{14951F8B-7E52-45C9-8B63-B193D167C7E4}" destId="{01A3248F-9454-48BC-9F96-F18D7DB250B6}" srcOrd="0" destOrd="0" presId="urn:microsoft.com/office/officeart/2008/layout/HalfCircleOrganizationChart"/>
    <dgm:cxn modelId="{6EDBBFDF-A1A3-44F5-BE6A-38D7A393709A}" type="presParOf" srcId="{14951F8B-7E52-45C9-8B63-B193D167C7E4}" destId="{C18251AA-F4B8-4299-874B-F92EDFC53B26}" srcOrd="1" destOrd="0" presId="urn:microsoft.com/office/officeart/2008/layout/HalfCircleOrganizationChart"/>
    <dgm:cxn modelId="{3B522DBD-CE21-411E-A6F8-741384E649A7}" type="presParOf" srcId="{14951F8B-7E52-45C9-8B63-B193D167C7E4}" destId="{0CDF1650-C470-4537-B20F-1325D2D624BC}" srcOrd="2" destOrd="0" presId="urn:microsoft.com/office/officeart/2008/layout/HalfCircleOrganizationChart"/>
    <dgm:cxn modelId="{C1186BFB-8283-4D1F-9108-64856E932A86}" type="presParOf" srcId="{14951F8B-7E52-45C9-8B63-B193D167C7E4}" destId="{78EFA030-168D-4F4E-A417-2EC64CE85534}" srcOrd="3" destOrd="0" presId="urn:microsoft.com/office/officeart/2008/layout/HalfCircleOrganizationChart"/>
    <dgm:cxn modelId="{FD7641DD-0554-46C1-9A14-8D8EA0D96C6F}" type="presParOf" srcId="{83D2E106-3311-4229-A8D4-3631BFD95046}" destId="{5FFBE5A0-27C0-4CB1-A9A8-213D93C9985E}" srcOrd="1" destOrd="0" presId="urn:microsoft.com/office/officeart/2008/layout/HalfCircleOrganizationChart"/>
    <dgm:cxn modelId="{A72DFCCD-44AB-40E0-B5AF-9C1D199AE517}" type="presParOf" srcId="{83D2E106-3311-4229-A8D4-3631BFD95046}" destId="{CBC41A20-5F0A-4AAC-A3EC-836F4F405DB4}" srcOrd="2" destOrd="0" presId="urn:microsoft.com/office/officeart/2008/layout/HalfCircleOrganizationChart"/>
    <dgm:cxn modelId="{D3EBCF26-3688-405A-908D-67C0ECEC0D3B}" type="presParOf" srcId="{EAB85713-DB9C-4BB6-9821-4EFBFD2AEB76}" destId="{8097142A-EE7C-4246-BD8E-398D15CAEB15}" srcOrd="4" destOrd="0" presId="urn:microsoft.com/office/officeart/2008/layout/HalfCircleOrganizationChart"/>
    <dgm:cxn modelId="{6391C54D-66A7-44C6-B143-BBCBE0AD499D}" type="presParOf" srcId="{EAB85713-DB9C-4BB6-9821-4EFBFD2AEB76}" destId="{37EBC7ED-6A39-4ECE-9492-44A1608D0A46}" srcOrd="5" destOrd="0" presId="urn:microsoft.com/office/officeart/2008/layout/HalfCircleOrganizationChart"/>
    <dgm:cxn modelId="{F827D900-7470-4E29-896D-101279FD3789}" type="presParOf" srcId="{37EBC7ED-6A39-4ECE-9492-44A1608D0A46}" destId="{A9093EB7-6259-4104-9680-9901971A851A}" srcOrd="0" destOrd="0" presId="urn:microsoft.com/office/officeart/2008/layout/HalfCircleOrganizationChart"/>
    <dgm:cxn modelId="{686899FE-F2B6-4BC3-903F-7F165FEAB1A2}" type="presParOf" srcId="{A9093EB7-6259-4104-9680-9901971A851A}" destId="{B5369B9C-661D-4ED5-8002-9FB978EBB2FA}" srcOrd="0" destOrd="0" presId="urn:microsoft.com/office/officeart/2008/layout/HalfCircleOrganizationChart"/>
    <dgm:cxn modelId="{628C1969-F7A5-4C53-B321-4FB1CF314F05}" type="presParOf" srcId="{A9093EB7-6259-4104-9680-9901971A851A}" destId="{D80FF577-B3C2-474F-8179-DA6A710D8AD6}" srcOrd="1" destOrd="0" presId="urn:microsoft.com/office/officeart/2008/layout/HalfCircleOrganizationChart"/>
    <dgm:cxn modelId="{54AB5240-B7F0-4B54-9F02-9D3EBA6FF9AF}" type="presParOf" srcId="{A9093EB7-6259-4104-9680-9901971A851A}" destId="{0BB78452-294B-4536-9488-66B03E8A5352}" srcOrd="2" destOrd="0" presId="urn:microsoft.com/office/officeart/2008/layout/HalfCircleOrganizationChart"/>
    <dgm:cxn modelId="{060CDA5A-B91D-41F1-846F-B1A827DFB363}" type="presParOf" srcId="{A9093EB7-6259-4104-9680-9901971A851A}" destId="{9C83D7EB-26A5-4E79-B381-2D766C2D0CA6}" srcOrd="3" destOrd="0" presId="urn:microsoft.com/office/officeart/2008/layout/HalfCircleOrganizationChart"/>
    <dgm:cxn modelId="{41001512-8F66-4D6C-AB3B-7A5C955412C5}" type="presParOf" srcId="{37EBC7ED-6A39-4ECE-9492-44A1608D0A46}" destId="{105AE1DA-92E3-4476-8C07-D7C566728020}" srcOrd="1" destOrd="0" presId="urn:microsoft.com/office/officeart/2008/layout/HalfCircleOrganizationChart"/>
    <dgm:cxn modelId="{A39D78FB-EF96-4307-9E2A-13019DF1920C}" type="presParOf" srcId="{37EBC7ED-6A39-4ECE-9492-44A1608D0A46}" destId="{A8506062-3134-4B46-9DD4-7CA8DA33913F}" srcOrd="2" destOrd="0" presId="urn:microsoft.com/office/officeart/2008/layout/HalfCircleOrganizationChart"/>
    <dgm:cxn modelId="{FA904F92-36C6-4500-A6F9-6E07AA5F40BB}" type="presParOf" srcId="{5C8EB46C-68AC-4AEA-B9C5-729746A7E890}" destId="{D3B1104A-59C4-4B01-B2B0-7812154E77AC}" srcOrd="2" destOrd="0" presId="urn:microsoft.com/office/officeart/2008/layout/HalfCircleOrganizationChart"/>
  </dgm:cxnLst>
  <dgm:bg>
    <a:solidFill>
      <a:schemeClr val="accent1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89DC139-325C-437C-9363-49B0FB8507CB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6FC938E-27D5-4785-ABFB-AF4C142EBC03}">
      <dgm:prSet/>
      <dgm:spPr>
        <a:solidFill>
          <a:srgbClr val="0070C0"/>
        </a:solidFill>
      </dgm:spPr>
      <dgm:t>
        <a:bodyPr/>
        <a:lstStyle/>
        <a:p>
          <a:pPr rtl="0"/>
          <a:r>
            <a:rPr lang="ru-RU" dirty="0" smtClean="0">
              <a:solidFill>
                <a:srgbClr val="FFFF00"/>
              </a:solidFill>
            </a:rPr>
            <a:t>Платформы для обмена знаниями и идеями - внутренние конференции или </a:t>
          </a:r>
          <a:r>
            <a:rPr lang="ru-RU" dirty="0" err="1" smtClean="0">
              <a:solidFill>
                <a:srgbClr val="FFFF00"/>
              </a:solidFill>
            </a:rPr>
            <a:t>хакатоны</a:t>
          </a:r>
          <a:r>
            <a:rPr lang="ru-RU" dirty="0" smtClean="0">
              <a:solidFill>
                <a:srgbClr val="FFFF00"/>
              </a:solidFill>
            </a:rPr>
            <a:t>, позволяющие проявлять инициативу и чувствовать вклад в развитие компании.</a:t>
          </a:r>
          <a:endParaRPr lang="ru-RU" dirty="0">
            <a:solidFill>
              <a:srgbClr val="FFFF00"/>
            </a:solidFill>
          </a:endParaRPr>
        </a:p>
      </dgm:t>
    </dgm:pt>
    <dgm:pt modelId="{031EF799-9F14-4DE0-A0FF-648EC12E7598}" type="parTrans" cxnId="{B4D35503-D8A2-4A69-951E-37859557B742}">
      <dgm:prSet/>
      <dgm:spPr/>
      <dgm:t>
        <a:bodyPr/>
        <a:lstStyle/>
        <a:p>
          <a:endParaRPr lang="ru-RU"/>
        </a:p>
      </dgm:t>
    </dgm:pt>
    <dgm:pt modelId="{FA774AF8-0C0B-41D7-B00F-18EDA20976DC}" type="sibTrans" cxnId="{B4D35503-D8A2-4A69-951E-37859557B742}">
      <dgm:prSet/>
      <dgm:spPr/>
      <dgm:t>
        <a:bodyPr/>
        <a:lstStyle/>
        <a:p>
          <a:endParaRPr lang="ru-RU"/>
        </a:p>
      </dgm:t>
    </dgm:pt>
    <dgm:pt modelId="{553A4166-5B55-409E-9FE8-91EAA52A7574}">
      <dgm:prSet/>
      <dgm:spPr>
        <a:solidFill>
          <a:srgbClr val="0070C0"/>
        </a:solidFill>
      </dgm:spPr>
      <dgm:t>
        <a:bodyPr/>
        <a:lstStyle/>
        <a:p>
          <a:pPr rtl="0"/>
          <a:r>
            <a:rPr lang="ru-RU" dirty="0" smtClean="0">
              <a:solidFill>
                <a:srgbClr val="FFFF00"/>
              </a:solidFill>
            </a:rPr>
            <a:t>Прозрачная система карьерного роста внутри компании - этому поколению комфортнее заранее знать обо всех возможностях продвижения.</a:t>
          </a:r>
          <a:endParaRPr lang="ru-RU" dirty="0">
            <a:solidFill>
              <a:srgbClr val="FFFF00"/>
            </a:solidFill>
          </a:endParaRPr>
        </a:p>
      </dgm:t>
    </dgm:pt>
    <dgm:pt modelId="{85845444-27FA-488A-B0A5-084C3A46AE22}" type="parTrans" cxnId="{03387D71-2BEB-4A66-8657-BBEA5AE00CAB}">
      <dgm:prSet/>
      <dgm:spPr/>
      <dgm:t>
        <a:bodyPr/>
        <a:lstStyle/>
        <a:p>
          <a:endParaRPr lang="ru-RU"/>
        </a:p>
      </dgm:t>
    </dgm:pt>
    <dgm:pt modelId="{14D8A1CB-BA22-4239-82B3-FBE46D54425C}" type="sibTrans" cxnId="{03387D71-2BEB-4A66-8657-BBEA5AE00CAB}">
      <dgm:prSet/>
      <dgm:spPr/>
      <dgm:t>
        <a:bodyPr/>
        <a:lstStyle/>
        <a:p>
          <a:endParaRPr lang="ru-RU"/>
        </a:p>
      </dgm:t>
    </dgm:pt>
    <dgm:pt modelId="{D5FDAF46-865E-4EB6-ABDF-BA9819710888}">
      <dgm:prSet/>
      <dgm:spPr>
        <a:solidFill>
          <a:srgbClr val="0070C0"/>
        </a:solidFill>
      </dgm:spPr>
      <dgm:t>
        <a:bodyPr/>
        <a:lstStyle/>
        <a:p>
          <a:pPr rtl="0"/>
          <a:r>
            <a:rPr lang="ru-RU" dirty="0" smtClean="0">
              <a:solidFill>
                <a:srgbClr val="FFFF00"/>
              </a:solidFill>
            </a:rPr>
            <a:t>Регулярная обратная связь - установление системы регулярных встреч и отзывов способствует </a:t>
          </a:r>
          <a:r>
            <a:rPr lang="ru-RU" dirty="0" err="1" smtClean="0">
              <a:solidFill>
                <a:srgbClr val="FFFF00"/>
              </a:solidFill>
            </a:rPr>
            <a:t>вовлечённости</a:t>
          </a:r>
          <a:r>
            <a:rPr lang="ru-RU" dirty="0" smtClean="0">
              <a:solidFill>
                <a:srgbClr val="FFFF00"/>
              </a:solidFill>
            </a:rPr>
            <a:t> сотрудников.</a:t>
          </a:r>
          <a:endParaRPr lang="ru-RU" dirty="0">
            <a:solidFill>
              <a:srgbClr val="FFFF00"/>
            </a:solidFill>
          </a:endParaRPr>
        </a:p>
      </dgm:t>
    </dgm:pt>
    <dgm:pt modelId="{07CF18D7-3479-4C0C-A35E-9C7D7F39D86E}" type="parTrans" cxnId="{71080ACF-83A1-46A9-9925-31123FCB6169}">
      <dgm:prSet/>
      <dgm:spPr/>
      <dgm:t>
        <a:bodyPr/>
        <a:lstStyle/>
        <a:p>
          <a:endParaRPr lang="ru-RU"/>
        </a:p>
      </dgm:t>
    </dgm:pt>
    <dgm:pt modelId="{4FDAF040-1724-4FA1-9B0F-5024495A9FF4}" type="sibTrans" cxnId="{71080ACF-83A1-46A9-9925-31123FCB6169}">
      <dgm:prSet/>
      <dgm:spPr/>
      <dgm:t>
        <a:bodyPr/>
        <a:lstStyle/>
        <a:p>
          <a:endParaRPr lang="ru-RU"/>
        </a:p>
      </dgm:t>
    </dgm:pt>
    <dgm:pt modelId="{0804BB78-9150-4A70-9298-FEBC4CDB3590}" type="pres">
      <dgm:prSet presAssocID="{A89DC139-325C-437C-9363-49B0FB8507C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BD8E18D-7D2E-4A57-A93C-965018135530}" type="pres">
      <dgm:prSet presAssocID="{F6FC938E-27D5-4785-ABFB-AF4C142EBC03}" presName="root" presStyleCnt="0"/>
      <dgm:spPr/>
    </dgm:pt>
    <dgm:pt modelId="{6FBB366F-5991-4D8C-AFEF-A9CF7E9C1D2C}" type="pres">
      <dgm:prSet presAssocID="{F6FC938E-27D5-4785-ABFB-AF4C142EBC03}" presName="rootComposite" presStyleCnt="0"/>
      <dgm:spPr/>
    </dgm:pt>
    <dgm:pt modelId="{4F2AB402-A797-4A00-B245-9940D790C423}" type="pres">
      <dgm:prSet presAssocID="{F6FC938E-27D5-4785-ABFB-AF4C142EBC03}" presName="rootText" presStyleLbl="node1" presStyleIdx="0" presStyleCnt="3"/>
      <dgm:spPr/>
      <dgm:t>
        <a:bodyPr/>
        <a:lstStyle/>
        <a:p>
          <a:endParaRPr lang="ru-RU"/>
        </a:p>
      </dgm:t>
    </dgm:pt>
    <dgm:pt modelId="{F1492EFA-FA3F-43A9-BA27-5F3BA4582E33}" type="pres">
      <dgm:prSet presAssocID="{F6FC938E-27D5-4785-ABFB-AF4C142EBC03}" presName="rootConnector" presStyleLbl="node1" presStyleIdx="0" presStyleCnt="3"/>
      <dgm:spPr/>
      <dgm:t>
        <a:bodyPr/>
        <a:lstStyle/>
        <a:p>
          <a:endParaRPr lang="ru-RU"/>
        </a:p>
      </dgm:t>
    </dgm:pt>
    <dgm:pt modelId="{4BE51015-2F90-4244-903D-06E83CA65B63}" type="pres">
      <dgm:prSet presAssocID="{F6FC938E-27D5-4785-ABFB-AF4C142EBC03}" presName="childShape" presStyleCnt="0"/>
      <dgm:spPr/>
    </dgm:pt>
    <dgm:pt modelId="{CD9263D4-00FB-4984-982B-ABF230581607}" type="pres">
      <dgm:prSet presAssocID="{553A4166-5B55-409E-9FE8-91EAA52A7574}" presName="root" presStyleCnt="0"/>
      <dgm:spPr/>
    </dgm:pt>
    <dgm:pt modelId="{6245C905-DE2D-48A1-86BC-977946113F00}" type="pres">
      <dgm:prSet presAssocID="{553A4166-5B55-409E-9FE8-91EAA52A7574}" presName="rootComposite" presStyleCnt="0"/>
      <dgm:spPr/>
    </dgm:pt>
    <dgm:pt modelId="{ED45FE4C-E4BD-4AD5-AB87-98D0189D9707}" type="pres">
      <dgm:prSet presAssocID="{553A4166-5B55-409E-9FE8-91EAA52A7574}" presName="rootText" presStyleLbl="node1" presStyleIdx="1" presStyleCnt="3"/>
      <dgm:spPr/>
      <dgm:t>
        <a:bodyPr/>
        <a:lstStyle/>
        <a:p>
          <a:endParaRPr lang="ru-RU"/>
        </a:p>
      </dgm:t>
    </dgm:pt>
    <dgm:pt modelId="{3ACF004E-9D8C-4AEE-A5E7-81DE89E053D5}" type="pres">
      <dgm:prSet presAssocID="{553A4166-5B55-409E-9FE8-91EAA52A7574}" presName="rootConnector" presStyleLbl="node1" presStyleIdx="1" presStyleCnt="3"/>
      <dgm:spPr/>
      <dgm:t>
        <a:bodyPr/>
        <a:lstStyle/>
        <a:p>
          <a:endParaRPr lang="ru-RU"/>
        </a:p>
      </dgm:t>
    </dgm:pt>
    <dgm:pt modelId="{2670F31E-D2DC-4928-AC2C-0B0C5B8AD04C}" type="pres">
      <dgm:prSet presAssocID="{553A4166-5B55-409E-9FE8-91EAA52A7574}" presName="childShape" presStyleCnt="0"/>
      <dgm:spPr/>
    </dgm:pt>
    <dgm:pt modelId="{7B6C6095-BA98-444F-AEDA-1E7B1D369E46}" type="pres">
      <dgm:prSet presAssocID="{D5FDAF46-865E-4EB6-ABDF-BA9819710888}" presName="root" presStyleCnt="0"/>
      <dgm:spPr/>
    </dgm:pt>
    <dgm:pt modelId="{85007A4D-74E9-47A3-88FE-23323456FE0B}" type="pres">
      <dgm:prSet presAssocID="{D5FDAF46-865E-4EB6-ABDF-BA9819710888}" presName="rootComposite" presStyleCnt="0"/>
      <dgm:spPr/>
    </dgm:pt>
    <dgm:pt modelId="{7F55CE43-8734-41AB-8E39-342774753FAA}" type="pres">
      <dgm:prSet presAssocID="{D5FDAF46-865E-4EB6-ABDF-BA9819710888}" presName="rootText" presStyleLbl="node1" presStyleIdx="2" presStyleCnt="3"/>
      <dgm:spPr/>
      <dgm:t>
        <a:bodyPr/>
        <a:lstStyle/>
        <a:p>
          <a:endParaRPr lang="ru-RU"/>
        </a:p>
      </dgm:t>
    </dgm:pt>
    <dgm:pt modelId="{FB8C6FAB-E102-4BDC-9D2C-21478923CDD5}" type="pres">
      <dgm:prSet presAssocID="{D5FDAF46-865E-4EB6-ABDF-BA9819710888}" presName="rootConnector" presStyleLbl="node1" presStyleIdx="2" presStyleCnt="3"/>
      <dgm:spPr/>
      <dgm:t>
        <a:bodyPr/>
        <a:lstStyle/>
        <a:p>
          <a:endParaRPr lang="ru-RU"/>
        </a:p>
      </dgm:t>
    </dgm:pt>
    <dgm:pt modelId="{331CE1CD-5CB8-4F74-92AE-0300EA385950}" type="pres">
      <dgm:prSet presAssocID="{D5FDAF46-865E-4EB6-ABDF-BA9819710888}" presName="childShape" presStyleCnt="0"/>
      <dgm:spPr/>
    </dgm:pt>
  </dgm:ptLst>
  <dgm:cxnLst>
    <dgm:cxn modelId="{71080ACF-83A1-46A9-9925-31123FCB6169}" srcId="{A89DC139-325C-437C-9363-49B0FB8507CB}" destId="{D5FDAF46-865E-4EB6-ABDF-BA9819710888}" srcOrd="2" destOrd="0" parTransId="{07CF18D7-3479-4C0C-A35E-9C7D7F39D86E}" sibTransId="{4FDAF040-1724-4FA1-9B0F-5024495A9FF4}"/>
    <dgm:cxn modelId="{B4D35503-D8A2-4A69-951E-37859557B742}" srcId="{A89DC139-325C-437C-9363-49B0FB8507CB}" destId="{F6FC938E-27D5-4785-ABFB-AF4C142EBC03}" srcOrd="0" destOrd="0" parTransId="{031EF799-9F14-4DE0-A0FF-648EC12E7598}" sibTransId="{FA774AF8-0C0B-41D7-B00F-18EDA20976DC}"/>
    <dgm:cxn modelId="{00A9A564-E7D6-4898-9598-881619DAC117}" type="presOf" srcId="{F6FC938E-27D5-4785-ABFB-AF4C142EBC03}" destId="{F1492EFA-FA3F-43A9-BA27-5F3BA4582E33}" srcOrd="1" destOrd="0" presId="urn:microsoft.com/office/officeart/2005/8/layout/hierarchy3"/>
    <dgm:cxn modelId="{03387D71-2BEB-4A66-8657-BBEA5AE00CAB}" srcId="{A89DC139-325C-437C-9363-49B0FB8507CB}" destId="{553A4166-5B55-409E-9FE8-91EAA52A7574}" srcOrd="1" destOrd="0" parTransId="{85845444-27FA-488A-B0A5-084C3A46AE22}" sibTransId="{14D8A1CB-BA22-4239-82B3-FBE46D54425C}"/>
    <dgm:cxn modelId="{47A9389F-3C03-4C8A-AA65-5DC5CEEDD4C1}" type="presOf" srcId="{A89DC139-325C-437C-9363-49B0FB8507CB}" destId="{0804BB78-9150-4A70-9298-FEBC4CDB3590}" srcOrd="0" destOrd="0" presId="urn:microsoft.com/office/officeart/2005/8/layout/hierarchy3"/>
    <dgm:cxn modelId="{C6633199-4D85-40F1-BB74-72EB9D5F9865}" type="presOf" srcId="{F6FC938E-27D5-4785-ABFB-AF4C142EBC03}" destId="{4F2AB402-A797-4A00-B245-9940D790C423}" srcOrd="0" destOrd="0" presId="urn:microsoft.com/office/officeart/2005/8/layout/hierarchy3"/>
    <dgm:cxn modelId="{1CD3F61E-E81E-4C0A-A6F5-8173869DC8EC}" type="presOf" srcId="{D5FDAF46-865E-4EB6-ABDF-BA9819710888}" destId="{7F55CE43-8734-41AB-8E39-342774753FAA}" srcOrd="0" destOrd="0" presId="urn:microsoft.com/office/officeart/2005/8/layout/hierarchy3"/>
    <dgm:cxn modelId="{A0D08ED0-B8C3-4112-93D3-BA0FDC49F9EF}" type="presOf" srcId="{553A4166-5B55-409E-9FE8-91EAA52A7574}" destId="{3ACF004E-9D8C-4AEE-A5E7-81DE89E053D5}" srcOrd="1" destOrd="0" presId="urn:microsoft.com/office/officeart/2005/8/layout/hierarchy3"/>
    <dgm:cxn modelId="{C6D2A2F4-0138-4294-A93B-EFD201D59D65}" type="presOf" srcId="{D5FDAF46-865E-4EB6-ABDF-BA9819710888}" destId="{FB8C6FAB-E102-4BDC-9D2C-21478923CDD5}" srcOrd="1" destOrd="0" presId="urn:microsoft.com/office/officeart/2005/8/layout/hierarchy3"/>
    <dgm:cxn modelId="{32270042-4C9E-4D39-A8E9-36BA5A7755A6}" type="presOf" srcId="{553A4166-5B55-409E-9FE8-91EAA52A7574}" destId="{ED45FE4C-E4BD-4AD5-AB87-98D0189D9707}" srcOrd="0" destOrd="0" presId="urn:microsoft.com/office/officeart/2005/8/layout/hierarchy3"/>
    <dgm:cxn modelId="{93438780-5631-41FB-A21B-23620DE81C9B}" type="presParOf" srcId="{0804BB78-9150-4A70-9298-FEBC4CDB3590}" destId="{ABD8E18D-7D2E-4A57-A93C-965018135530}" srcOrd="0" destOrd="0" presId="urn:microsoft.com/office/officeart/2005/8/layout/hierarchy3"/>
    <dgm:cxn modelId="{79A98E4D-4258-4F65-8636-291F01E251B2}" type="presParOf" srcId="{ABD8E18D-7D2E-4A57-A93C-965018135530}" destId="{6FBB366F-5991-4D8C-AFEF-A9CF7E9C1D2C}" srcOrd="0" destOrd="0" presId="urn:microsoft.com/office/officeart/2005/8/layout/hierarchy3"/>
    <dgm:cxn modelId="{C39778D4-CCDB-4EF5-9047-AEB6BE558187}" type="presParOf" srcId="{6FBB366F-5991-4D8C-AFEF-A9CF7E9C1D2C}" destId="{4F2AB402-A797-4A00-B245-9940D790C423}" srcOrd="0" destOrd="0" presId="urn:microsoft.com/office/officeart/2005/8/layout/hierarchy3"/>
    <dgm:cxn modelId="{3AAACB85-9DFB-4359-99C8-E32D65D2B254}" type="presParOf" srcId="{6FBB366F-5991-4D8C-AFEF-A9CF7E9C1D2C}" destId="{F1492EFA-FA3F-43A9-BA27-5F3BA4582E33}" srcOrd="1" destOrd="0" presId="urn:microsoft.com/office/officeart/2005/8/layout/hierarchy3"/>
    <dgm:cxn modelId="{2DB9455E-F76A-4B22-96F3-EB52C1A86C5E}" type="presParOf" srcId="{ABD8E18D-7D2E-4A57-A93C-965018135530}" destId="{4BE51015-2F90-4244-903D-06E83CA65B63}" srcOrd="1" destOrd="0" presId="urn:microsoft.com/office/officeart/2005/8/layout/hierarchy3"/>
    <dgm:cxn modelId="{F34CDF29-34A7-4D2A-B479-A7E79BAC8A2F}" type="presParOf" srcId="{0804BB78-9150-4A70-9298-FEBC4CDB3590}" destId="{CD9263D4-00FB-4984-982B-ABF230581607}" srcOrd="1" destOrd="0" presId="urn:microsoft.com/office/officeart/2005/8/layout/hierarchy3"/>
    <dgm:cxn modelId="{5101B9F0-DCE0-46E0-B8F0-BC0B5B8AD9D5}" type="presParOf" srcId="{CD9263D4-00FB-4984-982B-ABF230581607}" destId="{6245C905-DE2D-48A1-86BC-977946113F00}" srcOrd="0" destOrd="0" presId="urn:microsoft.com/office/officeart/2005/8/layout/hierarchy3"/>
    <dgm:cxn modelId="{7A6F1AFE-5A75-4538-8C24-6DDE9D9D9ACF}" type="presParOf" srcId="{6245C905-DE2D-48A1-86BC-977946113F00}" destId="{ED45FE4C-E4BD-4AD5-AB87-98D0189D9707}" srcOrd="0" destOrd="0" presId="urn:microsoft.com/office/officeart/2005/8/layout/hierarchy3"/>
    <dgm:cxn modelId="{82389E48-5D1D-4B27-9A8B-2BF6D884BEC4}" type="presParOf" srcId="{6245C905-DE2D-48A1-86BC-977946113F00}" destId="{3ACF004E-9D8C-4AEE-A5E7-81DE89E053D5}" srcOrd="1" destOrd="0" presId="urn:microsoft.com/office/officeart/2005/8/layout/hierarchy3"/>
    <dgm:cxn modelId="{297623C2-EC50-46FA-B341-07F37F721486}" type="presParOf" srcId="{CD9263D4-00FB-4984-982B-ABF230581607}" destId="{2670F31E-D2DC-4928-AC2C-0B0C5B8AD04C}" srcOrd="1" destOrd="0" presId="urn:microsoft.com/office/officeart/2005/8/layout/hierarchy3"/>
    <dgm:cxn modelId="{A45009DE-ABA8-4DB5-8B00-090A03D1B856}" type="presParOf" srcId="{0804BB78-9150-4A70-9298-FEBC4CDB3590}" destId="{7B6C6095-BA98-444F-AEDA-1E7B1D369E46}" srcOrd="2" destOrd="0" presId="urn:microsoft.com/office/officeart/2005/8/layout/hierarchy3"/>
    <dgm:cxn modelId="{79A8CF16-48F6-451C-9757-33EEE09723DA}" type="presParOf" srcId="{7B6C6095-BA98-444F-AEDA-1E7B1D369E46}" destId="{85007A4D-74E9-47A3-88FE-23323456FE0B}" srcOrd="0" destOrd="0" presId="urn:microsoft.com/office/officeart/2005/8/layout/hierarchy3"/>
    <dgm:cxn modelId="{C82A74B8-64C4-4754-B9EB-ADF4E4CE7EA8}" type="presParOf" srcId="{85007A4D-74E9-47A3-88FE-23323456FE0B}" destId="{7F55CE43-8734-41AB-8E39-342774753FAA}" srcOrd="0" destOrd="0" presId="urn:microsoft.com/office/officeart/2005/8/layout/hierarchy3"/>
    <dgm:cxn modelId="{6578A75A-D1C1-403F-A7A5-BB70A4869CE5}" type="presParOf" srcId="{85007A4D-74E9-47A3-88FE-23323456FE0B}" destId="{FB8C6FAB-E102-4BDC-9D2C-21478923CDD5}" srcOrd="1" destOrd="0" presId="urn:microsoft.com/office/officeart/2005/8/layout/hierarchy3"/>
    <dgm:cxn modelId="{46B580FA-5A08-46AC-B402-142BE29CF2BA}" type="presParOf" srcId="{7B6C6095-BA98-444F-AEDA-1E7B1D369E46}" destId="{331CE1CD-5CB8-4F74-92AE-0300EA385950}" srcOrd="1" destOrd="0" presId="urn:microsoft.com/office/officeart/2005/8/layout/hierarchy3"/>
  </dgm:cxnLst>
  <dgm:bg>
    <a:solidFill>
      <a:schemeClr val="accent1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7971C8A-AC49-471A-8485-B9EC42EF9839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302CB91-D687-4E7F-AF1A-305AA9472328}">
      <dgm:prSet/>
      <dgm:spPr>
        <a:solidFill>
          <a:srgbClr val="FFFF00">
            <a:alpha val="90000"/>
          </a:srgbClr>
        </a:solidFill>
      </dgm:spPr>
      <dgm:t>
        <a:bodyPr/>
        <a:lstStyle/>
        <a:p>
          <a:pPr rtl="0"/>
          <a:r>
            <a:rPr lang="ru-RU" b="1" dirty="0" smtClean="0">
              <a:solidFill>
                <a:srgbClr val="0070C0"/>
              </a:solidFill>
            </a:rPr>
            <a:t>Основные методы мотивации: </a:t>
          </a:r>
          <a:endParaRPr lang="ru-RU" b="1" dirty="0">
            <a:solidFill>
              <a:srgbClr val="0070C0"/>
            </a:solidFill>
          </a:endParaRPr>
        </a:p>
      </dgm:t>
    </dgm:pt>
    <dgm:pt modelId="{C91321E3-02EC-4CAD-B138-E38867217F33}" type="parTrans" cxnId="{A56316A7-D8EA-4323-8182-C42951A49DAC}">
      <dgm:prSet/>
      <dgm:spPr/>
      <dgm:t>
        <a:bodyPr/>
        <a:lstStyle/>
        <a:p>
          <a:endParaRPr lang="ru-RU"/>
        </a:p>
      </dgm:t>
    </dgm:pt>
    <dgm:pt modelId="{7C5E8AE3-88A6-43EA-8EB9-AC8C59E7B549}" type="sibTrans" cxnId="{A56316A7-D8EA-4323-8182-C42951A49DAC}">
      <dgm:prSet/>
      <dgm:spPr/>
      <dgm:t>
        <a:bodyPr/>
        <a:lstStyle/>
        <a:p>
          <a:endParaRPr lang="ru-RU"/>
        </a:p>
      </dgm:t>
    </dgm:pt>
    <dgm:pt modelId="{6EEE5517-B1B1-4ED1-B4AD-B2D4DA6384D5}">
      <dgm:prSet/>
      <dgm:spPr>
        <a:solidFill>
          <a:srgbClr val="FFFF00">
            <a:alpha val="90000"/>
          </a:srgbClr>
        </a:solidFill>
      </dgm:spPr>
      <dgm:t>
        <a:bodyPr/>
        <a:lstStyle/>
        <a:p>
          <a:pPr rtl="0"/>
          <a:r>
            <a:rPr lang="ru-RU" dirty="0" smtClean="0">
              <a:solidFill>
                <a:srgbClr val="0070C0"/>
              </a:solidFill>
            </a:rPr>
            <a:t>внедрять современные технологии в процессы;</a:t>
          </a:r>
          <a:endParaRPr lang="ru-RU" dirty="0">
            <a:solidFill>
              <a:srgbClr val="0070C0"/>
            </a:solidFill>
          </a:endParaRPr>
        </a:p>
      </dgm:t>
    </dgm:pt>
    <dgm:pt modelId="{7A5A53BE-E328-4975-A3B0-D550A6346807}" type="parTrans" cxnId="{AA612972-0BBA-49F6-B8FD-9602FDC84D49}">
      <dgm:prSet/>
      <dgm:spPr/>
      <dgm:t>
        <a:bodyPr/>
        <a:lstStyle/>
        <a:p>
          <a:endParaRPr lang="ru-RU"/>
        </a:p>
      </dgm:t>
    </dgm:pt>
    <dgm:pt modelId="{9FB56424-F59D-4F96-B4DA-37B036FD0C9B}" type="sibTrans" cxnId="{AA612972-0BBA-49F6-B8FD-9602FDC84D49}">
      <dgm:prSet/>
      <dgm:spPr/>
      <dgm:t>
        <a:bodyPr/>
        <a:lstStyle/>
        <a:p>
          <a:endParaRPr lang="ru-RU"/>
        </a:p>
      </dgm:t>
    </dgm:pt>
    <dgm:pt modelId="{645C2D2C-7C35-48D8-AA8A-8244DDFC8702}">
      <dgm:prSet/>
      <dgm:spPr>
        <a:solidFill>
          <a:srgbClr val="FFFF00">
            <a:alpha val="90000"/>
          </a:srgbClr>
        </a:solidFill>
      </dgm:spPr>
      <dgm:t>
        <a:bodyPr/>
        <a:lstStyle/>
        <a:p>
          <a:pPr rtl="0"/>
          <a:r>
            <a:rPr lang="ru-RU" dirty="0" smtClean="0">
              <a:solidFill>
                <a:srgbClr val="0070C0"/>
              </a:solidFill>
            </a:rPr>
            <a:t>предлагать креативные проекты и возможности для экспериментов;</a:t>
          </a:r>
          <a:endParaRPr lang="ru-RU" dirty="0">
            <a:solidFill>
              <a:srgbClr val="0070C0"/>
            </a:solidFill>
          </a:endParaRPr>
        </a:p>
      </dgm:t>
    </dgm:pt>
    <dgm:pt modelId="{E2413D7A-2C92-4436-9BE0-71FE28D01D23}" type="parTrans" cxnId="{F73A217E-C454-4CD8-885F-DBAFBD9D373A}">
      <dgm:prSet/>
      <dgm:spPr/>
      <dgm:t>
        <a:bodyPr/>
        <a:lstStyle/>
        <a:p>
          <a:endParaRPr lang="ru-RU"/>
        </a:p>
      </dgm:t>
    </dgm:pt>
    <dgm:pt modelId="{B555FE5A-4BA1-4980-9496-ED0736EBF58A}" type="sibTrans" cxnId="{F73A217E-C454-4CD8-885F-DBAFBD9D373A}">
      <dgm:prSet/>
      <dgm:spPr/>
      <dgm:t>
        <a:bodyPr/>
        <a:lstStyle/>
        <a:p>
          <a:endParaRPr lang="ru-RU"/>
        </a:p>
      </dgm:t>
    </dgm:pt>
    <dgm:pt modelId="{6B796C6F-62F5-490A-8D93-35EA307CB37E}">
      <dgm:prSet/>
      <dgm:spPr>
        <a:solidFill>
          <a:srgbClr val="FFFF00">
            <a:alpha val="90000"/>
          </a:srgbClr>
        </a:solidFill>
      </dgm:spPr>
      <dgm:t>
        <a:bodyPr/>
        <a:lstStyle/>
        <a:p>
          <a:pPr rtl="0"/>
          <a:r>
            <a:rPr lang="ru-RU" dirty="0" smtClean="0">
              <a:solidFill>
                <a:srgbClr val="0070C0"/>
              </a:solidFill>
            </a:rPr>
            <a:t>регулярно обсуждать идеи вместе</a:t>
          </a:r>
          <a:r>
            <a:rPr lang="ru-RU" dirty="0" smtClean="0"/>
            <a:t>.</a:t>
          </a:r>
          <a:endParaRPr lang="ru-RU" dirty="0"/>
        </a:p>
      </dgm:t>
    </dgm:pt>
    <dgm:pt modelId="{7A3F0C09-A60B-4509-914D-E34CA2CB9504}" type="parTrans" cxnId="{959CAF91-3E72-44EA-BC9E-4C9502F11D13}">
      <dgm:prSet/>
      <dgm:spPr/>
      <dgm:t>
        <a:bodyPr/>
        <a:lstStyle/>
        <a:p>
          <a:endParaRPr lang="ru-RU"/>
        </a:p>
      </dgm:t>
    </dgm:pt>
    <dgm:pt modelId="{17B2FC22-415E-445E-AD3C-C06E6836FEE1}" type="sibTrans" cxnId="{959CAF91-3E72-44EA-BC9E-4C9502F11D13}">
      <dgm:prSet/>
      <dgm:spPr/>
      <dgm:t>
        <a:bodyPr/>
        <a:lstStyle/>
        <a:p>
          <a:endParaRPr lang="ru-RU"/>
        </a:p>
      </dgm:t>
    </dgm:pt>
    <dgm:pt modelId="{D40E5845-A04E-4420-BE94-B8D72CACADBE}" type="pres">
      <dgm:prSet presAssocID="{B7971C8A-AC49-471A-8485-B9EC42EF983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53BBAA4-1BD0-44D6-B9BB-79978C108BDC}" type="pres">
      <dgm:prSet presAssocID="{7302CB91-D687-4E7F-AF1A-305AA9472328}" presName="hierRoot1" presStyleCnt="0"/>
      <dgm:spPr/>
    </dgm:pt>
    <dgm:pt modelId="{696F9C6B-C5F4-4424-832A-53B602875C23}" type="pres">
      <dgm:prSet presAssocID="{7302CB91-D687-4E7F-AF1A-305AA9472328}" presName="composite" presStyleCnt="0"/>
      <dgm:spPr/>
    </dgm:pt>
    <dgm:pt modelId="{6D86FA8B-3A89-4E89-9DB9-3E17505A5B2D}" type="pres">
      <dgm:prSet presAssocID="{7302CB91-D687-4E7F-AF1A-305AA9472328}" presName="background" presStyleLbl="node0" presStyleIdx="0" presStyleCnt="1"/>
      <dgm:spPr/>
    </dgm:pt>
    <dgm:pt modelId="{3C2A5945-519A-4326-917B-9DCBB6DD4EFD}" type="pres">
      <dgm:prSet presAssocID="{7302CB91-D687-4E7F-AF1A-305AA9472328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DB6F4F2-A1B1-4B07-8FA6-F10C4276A264}" type="pres">
      <dgm:prSet presAssocID="{7302CB91-D687-4E7F-AF1A-305AA9472328}" presName="hierChild2" presStyleCnt="0"/>
      <dgm:spPr/>
    </dgm:pt>
    <dgm:pt modelId="{F9AC4E34-B987-4566-A456-F65CC810F248}" type="pres">
      <dgm:prSet presAssocID="{7A5A53BE-E328-4975-A3B0-D550A6346807}" presName="Name10" presStyleLbl="parChTrans1D2" presStyleIdx="0" presStyleCnt="3"/>
      <dgm:spPr/>
      <dgm:t>
        <a:bodyPr/>
        <a:lstStyle/>
        <a:p>
          <a:endParaRPr lang="ru-RU"/>
        </a:p>
      </dgm:t>
    </dgm:pt>
    <dgm:pt modelId="{1CD526B0-6FB0-48DA-AC39-6C5DC3A4A2D8}" type="pres">
      <dgm:prSet presAssocID="{6EEE5517-B1B1-4ED1-B4AD-B2D4DA6384D5}" presName="hierRoot2" presStyleCnt="0"/>
      <dgm:spPr/>
    </dgm:pt>
    <dgm:pt modelId="{D2623C91-14E0-4CEF-B9F7-19B0969DD608}" type="pres">
      <dgm:prSet presAssocID="{6EEE5517-B1B1-4ED1-B4AD-B2D4DA6384D5}" presName="composite2" presStyleCnt="0"/>
      <dgm:spPr/>
    </dgm:pt>
    <dgm:pt modelId="{DB5CD8CA-D7D1-4CF8-B970-A1F11B8B8DF0}" type="pres">
      <dgm:prSet presAssocID="{6EEE5517-B1B1-4ED1-B4AD-B2D4DA6384D5}" presName="background2" presStyleLbl="node2" presStyleIdx="0" presStyleCnt="3"/>
      <dgm:spPr/>
    </dgm:pt>
    <dgm:pt modelId="{0FF09CB6-EBBD-45A9-A7C6-EDDA5BFDCC3B}" type="pres">
      <dgm:prSet presAssocID="{6EEE5517-B1B1-4ED1-B4AD-B2D4DA6384D5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36D79A2-D2C2-4887-9D03-4EE071A7BE3A}" type="pres">
      <dgm:prSet presAssocID="{6EEE5517-B1B1-4ED1-B4AD-B2D4DA6384D5}" presName="hierChild3" presStyleCnt="0"/>
      <dgm:spPr/>
    </dgm:pt>
    <dgm:pt modelId="{5F586852-91D9-4C0C-816F-9582B75BA34F}" type="pres">
      <dgm:prSet presAssocID="{E2413D7A-2C92-4436-9BE0-71FE28D01D23}" presName="Name10" presStyleLbl="parChTrans1D2" presStyleIdx="1" presStyleCnt="3"/>
      <dgm:spPr/>
      <dgm:t>
        <a:bodyPr/>
        <a:lstStyle/>
        <a:p>
          <a:endParaRPr lang="ru-RU"/>
        </a:p>
      </dgm:t>
    </dgm:pt>
    <dgm:pt modelId="{B9584F18-2978-4711-BFBE-D37925E1FCF5}" type="pres">
      <dgm:prSet presAssocID="{645C2D2C-7C35-48D8-AA8A-8244DDFC8702}" presName="hierRoot2" presStyleCnt="0"/>
      <dgm:spPr/>
    </dgm:pt>
    <dgm:pt modelId="{79B83CA6-2791-4359-9F03-9985193FD655}" type="pres">
      <dgm:prSet presAssocID="{645C2D2C-7C35-48D8-AA8A-8244DDFC8702}" presName="composite2" presStyleCnt="0"/>
      <dgm:spPr/>
    </dgm:pt>
    <dgm:pt modelId="{3BCCCA3E-86EE-4484-A18C-D052D3CDADF2}" type="pres">
      <dgm:prSet presAssocID="{645C2D2C-7C35-48D8-AA8A-8244DDFC8702}" presName="background2" presStyleLbl="node2" presStyleIdx="1" presStyleCnt="3"/>
      <dgm:spPr/>
    </dgm:pt>
    <dgm:pt modelId="{27E6D1EC-82DF-46C0-8113-F00E0D2E9AE4}" type="pres">
      <dgm:prSet presAssocID="{645C2D2C-7C35-48D8-AA8A-8244DDFC8702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AD455E2-A2D6-41AC-92D4-3FB14A04F5A9}" type="pres">
      <dgm:prSet presAssocID="{645C2D2C-7C35-48D8-AA8A-8244DDFC8702}" presName="hierChild3" presStyleCnt="0"/>
      <dgm:spPr/>
    </dgm:pt>
    <dgm:pt modelId="{1DB54E39-B92B-4435-B8C3-4BE5424E1F38}" type="pres">
      <dgm:prSet presAssocID="{7A3F0C09-A60B-4509-914D-E34CA2CB9504}" presName="Name10" presStyleLbl="parChTrans1D2" presStyleIdx="2" presStyleCnt="3"/>
      <dgm:spPr/>
      <dgm:t>
        <a:bodyPr/>
        <a:lstStyle/>
        <a:p>
          <a:endParaRPr lang="ru-RU"/>
        </a:p>
      </dgm:t>
    </dgm:pt>
    <dgm:pt modelId="{644870AD-087D-4EFF-9E8D-776BBCC8E62E}" type="pres">
      <dgm:prSet presAssocID="{6B796C6F-62F5-490A-8D93-35EA307CB37E}" presName="hierRoot2" presStyleCnt="0"/>
      <dgm:spPr/>
    </dgm:pt>
    <dgm:pt modelId="{90D476BB-6CB6-47B6-8A46-59C48CA19341}" type="pres">
      <dgm:prSet presAssocID="{6B796C6F-62F5-490A-8D93-35EA307CB37E}" presName="composite2" presStyleCnt="0"/>
      <dgm:spPr/>
    </dgm:pt>
    <dgm:pt modelId="{F79E231D-70BB-4F6A-BBE8-16E958DA8311}" type="pres">
      <dgm:prSet presAssocID="{6B796C6F-62F5-490A-8D93-35EA307CB37E}" presName="background2" presStyleLbl="node2" presStyleIdx="2" presStyleCnt="3"/>
      <dgm:spPr/>
    </dgm:pt>
    <dgm:pt modelId="{5D291C49-54C5-40D2-8F7A-F8A728B53058}" type="pres">
      <dgm:prSet presAssocID="{6B796C6F-62F5-490A-8D93-35EA307CB37E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B550F55-8F23-465B-8B38-3BF661BF1467}" type="pres">
      <dgm:prSet presAssocID="{6B796C6F-62F5-490A-8D93-35EA307CB37E}" presName="hierChild3" presStyleCnt="0"/>
      <dgm:spPr/>
    </dgm:pt>
  </dgm:ptLst>
  <dgm:cxnLst>
    <dgm:cxn modelId="{959CAF91-3E72-44EA-BC9E-4C9502F11D13}" srcId="{7302CB91-D687-4E7F-AF1A-305AA9472328}" destId="{6B796C6F-62F5-490A-8D93-35EA307CB37E}" srcOrd="2" destOrd="0" parTransId="{7A3F0C09-A60B-4509-914D-E34CA2CB9504}" sibTransId="{17B2FC22-415E-445E-AD3C-C06E6836FEE1}"/>
    <dgm:cxn modelId="{3D584009-9FC3-4AF1-9277-69C3E33DFD75}" type="presOf" srcId="{6EEE5517-B1B1-4ED1-B4AD-B2D4DA6384D5}" destId="{0FF09CB6-EBBD-45A9-A7C6-EDDA5BFDCC3B}" srcOrd="0" destOrd="0" presId="urn:microsoft.com/office/officeart/2005/8/layout/hierarchy1"/>
    <dgm:cxn modelId="{7C06BB8D-9A47-4636-A1D2-E2F15815E496}" type="presOf" srcId="{6B796C6F-62F5-490A-8D93-35EA307CB37E}" destId="{5D291C49-54C5-40D2-8F7A-F8A728B53058}" srcOrd="0" destOrd="0" presId="urn:microsoft.com/office/officeart/2005/8/layout/hierarchy1"/>
    <dgm:cxn modelId="{5C87D293-7498-4C39-874B-E2F462BCB0B1}" type="presOf" srcId="{E2413D7A-2C92-4436-9BE0-71FE28D01D23}" destId="{5F586852-91D9-4C0C-816F-9582B75BA34F}" srcOrd="0" destOrd="0" presId="urn:microsoft.com/office/officeart/2005/8/layout/hierarchy1"/>
    <dgm:cxn modelId="{AA612972-0BBA-49F6-B8FD-9602FDC84D49}" srcId="{7302CB91-D687-4E7F-AF1A-305AA9472328}" destId="{6EEE5517-B1B1-4ED1-B4AD-B2D4DA6384D5}" srcOrd="0" destOrd="0" parTransId="{7A5A53BE-E328-4975-A3B0-D550A6346807}" sibTransId="{9FB56424-F59D-4F96-B4DA-37B036FD0C9B}"/>
    <dgm:cxn modelId="{A56316A7-D8EA-4323-8182-C42951A49DAC}" srcId="{B7971C8A-AC49-471A-8485-B9EC42EF9839}" destId="{7302CB91-D687-4E7F-AF1A-305AA9472328}" srcOrd="0" destOrd="0" parTransId="{C91321E3-02EC-4CAD-B138-E38867217F33}" sibTransId="{7C5E8AE3-88A6-43EA-8EB9-AC8C59E7B549}"/>
    <dgm:cxn modelId="{A0508B61-67FD-44E1-A814-BC664E349F38}" type="presOf" srcId="{645C2D2C-7C35-48D8-AA8A-8244DDFC8702}" destId="{27E6D1EC-82DF-46C0-8113-F00E0D2E9AE4}" srcOrd="0" destOrd="0" presId="urn:microsoft.com/office/officeart/2005/8/layout/hierarchy1"/>
    <dgm:cxn modelId="{1380C513-8764-4ACB-8C95-DB554345F23A}" type="presOf" srcId="{7A5A53BE-E328-4975-A3B0-D550A6346807}" destId="{F9AC4E34-B987-4566-A456-F65CC810F248}" srcOrd="0" destOrd="0" presId="urn:microsoft.com/office/officeart/2005/8/layout/hierarchy1"/>
    <dgm:cxn modelId="{6455FE8C-9A82-4494-B5BD-63B279EC551B}" type="presOf" srcId="{B7971C8A-AC49-471A-8485-B9EC42EF9839}" destId="{D40E5845-A04E-4420-BE94-B8D72CACADBE}" srcOrd="0" destOrd="0" presId="urn:microsoft.com/office/officeart/2005/8/layout/hierarchy1"/>
    <dgm:cxn modelId="{F73A217E-C454-4CD8-885F-DBAFBD9D373A}" srcId="{7302CB91-D687-4E7F-AF1A-305AA9472328}" destId="{645C2D2C-7C35-48D8-AA8A-8244DDFC8702}" srcOrd="1" destOrd="0" parTransId="{E2413D7A-2C92-4436-9BE0-71FE28D01D23}" sibTransId="{B555FE5A-4BA1-4980-9496-ED0736EBF58A}"/>
    <dgm:cxn modelId="{059DE175-608E-43BC-8DCC-1374EAB8F61D}" type="presOf" srcId="{7A3F0C09-A60B-4509-914D-E34CA2CB9504}" destId="{1DB54E39-B92B-4435-B8C3-4BE5424E1F38}" srcOrd="0" destOrd="0" presId="urn:microsoft.com/office/officeart/2005/8/layout/hierarchy1"/>
    <dgm:cxn modelId="{E99E0321-FFE3-4EEA-894D-C5D0FEFE0AA1}" type="presOf" srcId="{7302CB91-D687-4E7F-AF1A-305AA9472328}" destId="{3C2A5945-519A-4326-917B-9DCBB6DD4EFD}" srcOrd="0" destOrd="0" presId="urn:microsoft.com/office/officeart/2005/8/layout/hierarchy1"/>
    <dgm:cxn modelId="{EF44BADF-18E2-4AF5-987B-FD22AE6CAB84}" type="presParOf" srcId="{D40E5845-A04E-4420-BE94-B8D72CACADBE}" destId="{D53BBAA4-1BD0-44D6-B9BB-79978C108BDC}" srcOrd="0" destOrd="0" presId="urn:microsoft.com/office/officeart/2005/8/layout/hierarchy1"/>
    <dgm:cxn modelId="{4C7F5C79-8E89-4E78-85D2-6BB65DBA17BC}" type="presParOf" srcId="{D53BBAA4-1BD0-44D6-B9BB-79978C108BDC}" destId="{696F9C6B-C5F4-4424-832A-53B602875C23}" srcOrd="0" destOrd="0" presId="urn:microsoft.com/office/officeart/2005/8/layout/hierarchy1"/>
    <dgm:cxn modelId="{2DD22BAF-21B8-4BF8-9C22-2FBDE1C18100}" type="presParOf" srcId="{696F9C6B-C5F4-4424-832A-53B602875C23}" destId="{6D86FA8B-3A89-4E89-9DB9-3E17505A5B2D}" srcOrd="0" destOrd="0" presId="urn:microsoft.com/office/officeart/2005/8/layout/hierarchy1"/>
    <dgm:cxn modelId="{1DE4A4CD-2069-4174-9BED-653B897C01ED}" type="presParOf" srcId="{696F9C6B-C5F4-4424-832A-53B602875C23}" destId="{3C2A5945-519A-4326-917B-9DCBB6DD4EFD}" srcOrd="1" destOrd="0" presId="urn:microsoft.com/office/officeart/2005/8/layout/hierarchy1"/>
    <dgm:cxn modelId="{074F32BC-F5BE-42CA-90DD-E01094743372}" type="presParOf" srcId="{D53BBAA4-1BD0-44D6-B9BB-79978C108BDC}" destId="{BDB6F4F2-A1B1-4B07-8FA6-F10C4276A264}" srcOrd="1" destOrd="0" presId="urn:microsoft.com/office/officeart/2005/8/layout/hierarchy1"/>
    <dgm:cxn modelId="{04AC322E-B2F0-472B-B315-9DEC10C172FB}" type="presParOf" srcId="{BDB6F4F2-A1B1-4B07-8FA6-F10C4276A264}" destId="{F9AC4E34-B987-4566-A456-F65CC810F248}" srcOrd="0" destOrd="0" presId="urn:microsoft.com/office/officeart/2005/8/layout/hierarchy1"/>
    <dgm:cxn modelId="{8827A677-7134-4096-84DB-FB2AC706D210}" type="presParOf" srcId="{BDB6F4F2-A1B1-4B07-8FA6-F10C4276A264}" destId="{1CD526B0-6FB0-48DA-AC39-6C5DC3A4A2D8}" srcOrd="1" destOrd="0" presId="urn:microsoft.com/office/officeart/2005/8/layout/hierarchy1"/>
    <dgm:cxn modelId="{6938FEFD-63E1-4D74-944C-2C83DB642C10}" type="presParOf" srcId="{1CD526B0-6FB0-48DA-AC39-6C5DC3A4A2D8}" destId="{D2623C91-14E0-4CEF-B9F7-19B0969DD608}" srcOrd="0" destOrd="0" presId="urn:microsoft.com/office/officeart/2005/8/layout/hierarchy1"/>
    <dgm:cxn modelId="{51D3C45A-96A5-4655-83F6-6503FF5ADB92}" type="presParOf" srcId="{D2623C91-14E0-4CEF-B9F7-19B0969DD608}" destId="{DB5CD8CA-D7D1-4CF8-B970-A1F11B8B8DF0}" srcOrd="0" destOrd="0" presId="urn:microsoft.com/office/officeart/2005/8/layout/hierarchy1"/>
    <dgm:cxn modelId="{6DF5DBDA-183B-4AD0-92E2-EE23E140271A}" type="presParOf" srcId="{D2623C91-14E0-4CEF-B9F7-19B0969DD608}" destId="{0FF09CB6-EBBD-45A9-A7C6-EDDA5BFDCC3B}" srcOrd="1" destOrd="0" presId="urn:microsoft.com/office/officeart/2005/8/layout/hierarchy1"/>
    <dgm:cxn modelId="{A7516D2D-A2F8-41FF-A180-F5E3EE63A89D}" type="presParOf" srcId="{1CD526B0-6FB0-48DA-AC39-6C5DC3A4A2D8}" destId="{036D79A2-D2C2-4887-9D03-4EE071A7BE3A}" srcOrd="1" destOrd="0" presId="urn:microsoft.com/office/officeart/2005/8/layout/hierarchy1"/>
    <dgm:cxn modelId="{55CA168D-D2DC-4E2A-B30D-4F322F004843}" type="presParOf" srcId="{BDB6F4F2-A1B1-4B07-8FA6-F10C4276A264}" destId="{5F586852-91D9-4C0C-816F-9582B75BA34F}" srcOrd="2" destOrd="0" presId="urn:microsoft.com/office/officeart/2005/8/layout/hierarchy1"/>
    <dgm:cxn modelId="{4F95D9B8-BD72-42F5-9EA7-E485F7A8CB30}" type="presParOf" srcId="{BDB6F4F2-A1B1-4B07-8FA6-F10C4276A264}" destId="{B9584F18-2978-4711-BFBE-D37925E1FCF5}" srcOrd="3" destOrd="0" presId="urn:microsoft.com/office/officeart/2005/8/layout/hierarchy1"/>
    <dgm:cxn modelId="{3B07D248-58C3-4238-A086-C1EDDB24B77F}" type="presParOf" srcId="{B9584F18-2978-4711-BFBE-D37925E1FCF5}" destId="{79B83CA6-2791-4359-9F03-9985193FD655}" srcOrd="0" destOrd="0" presId="urn:microsoft.com/office/officeart/2005/8/layout/hierarchy1"/>
    <dgm:cxn modelId="{E5282B16-E484-44D3-A1EB-26534C728793}" type="presParOf" srcId="{79B83CA6-2791-4359-9F03-9985193FD655}" destId="{3BCCCA3E-86EE-4484-A18C-D052D3CDADF2}" srcOrd="0" destOrd="0" presId="urn:microsoft.com/office/officeart/2005/8/layout/hierarchy1"/>
    <dgm:cxn modelId="{B4EA45E2-2AD6-451E-B219-6281A51AEC11}" type="presParOf" srcId="{79B83CA6-2791-4359-9F03-9985193FD655}" destId="{27E6D1EC-82DF-46C0-8113-F00E0D2E9AE4}" srcOrd="1" destOrd="0" presId="urn:microsoft.com/office/officeart/2005/8/layout/hierarchy1"/>
    <dgm:cxn modelId="{0FFA672E-3E4A-43F3-80AD-66B34C286E80}" type="presParOf" srcId="{B9584F18-2978-4711-BFBE-D37925E1FCF5}" destId="{2AD455E2-A2D6-41AC-92D4-3FB14A04F5A9}" srcOrd="1" destOrd="0" presId="urn:microsoft.com/office/officeart/2005/8/layout/hierarchy1"/>
    <dgm:cxn modelId="{79A90456-A8C6-4AB7-A6D5-77EB1BEBB430}" type="presParOf" srcId="{BDB6F4F2-A1B1-4B07-8FA6-F10C4276A264}" destId="{1DB54E39-B92B-4435-B8C3-4BE5424E1F38}" srcOrd="4" destOrd="0" presId="urn:microsoft.com/office/officeart/2005/8/layout/hierarchy1"/>
    <dgm:cxn modelId="{E9E733E1-D434-4C3F-9B44-1F24B61858DF}" type="presParOf" srcId="{BDB6F4F2-A1B1-4B07-8FA6-F10C4276A264}" destId="{644870AD-087D-4EFF-9E8D-776BBCC8E62E}" srcOrd="5" destOrd="0" presId="urn:microsoft.com/office/officeart/2005/8/layout/hierarchy1"/>
    <dgm:cxn modelId="{EFC3AEA4-897C-4FC1-BE21-F3405482F480}" type="presParOf" srcId="{644870AD-087D-4EFF-9E8D-776BBCC8E62E}" destId="{90D476BB-6CB6-47B6-8A46-59C48CA19341}" srcOrd="0" destOrd="0" presId="urn:microsoft.com/office/officeart/2005/8/layout/hierarchy1"/>
    <dgm:cxn modelId="{66C6C2BB-859B-4959-A6EE-DD5256F479B0}" type="presParOf" srcId="{90D476BB-6CB6-47B6-8A46-59C48CA19341}" destId="{F79E231D-70BB-4F6A-BBE8-16E958DA8311}" srcOrd="0" destOrd="0" presId="urn:microsoft.com/office/officeart/2005/8/layout/hierarchy1"/>
    <dgm:cxn modelId="{B57ED7A5-3FF2-4861-B1CC-9D7906CB39EB}" type="presParOf" srcId="{90D476BB-6CB6-47B6-8A46-59C48CA19341}" destId="{5D291C49-54C5-40D2-8F7A-F8A728B53058}" srcOrd="1" destOrd="0" presId="urn:microsoft.com/office/officeart/2005/8/layout/hierarchy1"/>
    <dgm:cxn modelId="{B00E6AB5-83B4-4090-87D3-CAD174137BF9}" type="presParOf" srcId="{644870AD-087D-4EFF-9E8D-776BBCC8E62E}" destId="{7B550F55-8F23-465B-8B38-3BF661BF1467}" srcOrd="1" destOrd="0" presId="urn:microsoft.com/office/officeart/2005/8/layout/hierarchy1"/>
  </dgm:cxnLst>
  <dgm:bg>
    <a:solidFill>
      <a:schemeClr val="accent1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8349CB1-C424-4789-8139-6C5540AF3795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6495DA9-9A2C-4DD7-8401-CAE959C1DDA1}">
      <dgm:prSet/>
      <dgm:spPr>
        <a:solidFill>
          <a:srgbClr val="0070C0"/>
        </a:solidFill>
      </dgm:spPr>
      <dgm:t>
        <a:bodyPr/>
        <a:lstStyle/>
        <a:p>
          <a:pPr rtl="0"/>
          <a:r>
            <a:rPr lang="ru-RU" dirty="0" smtClean="0">
              <a:solidFill>
                <a:srgbClr val="FFFF00"/>
              </a:solidFill>
            </a:rPr>
            <a:t>Внедрение </a:t>
          </a:r>
          <a:r>
            <a:rPr lang="ru-RU" dirty="0" err="1" smtClean="0">
              <a:solidFill>
                <a:srgbClr val="FFFF00"/>
              </a:solidFill>
            </a:rPr>
            <a:t>геймификации</a:t>
          </a:r>
          <a:r>
            <a:rPr lang="ru-RU" dirty="0" smtClean="0">
              <a:solidFill>
                <a:srgbClr val="FFFF00"/>
              </a:solidFill>
            </a:rPr>
            <a:t> в рабочие процессы -сотрудники участвуют в </a:t>
          </a:r>
          <a:r>
            <a:rPr lang="ru-RU" dirty="0" err="1" smtClean="0">
              <a:solidFill>
                <a:srgbClr val="FFFF00"/>
              </a:solidFill>
            </a:rPr>
            <a:t>хакатонах</a:t>
          </a:r>
          <a:r>
            <a:rPr lang="ru-RU" dirty="0" smtClean="0">
              <a:solidFill>
                <a:srgbClr val="FFFF00"/>
              </a:solidFill>
            </a:rPr>
            <a:t>, где решают задачи и получают баллы, которые можно обменять на </a:t>
          </a:r>
          <a:r>
            <a:rPr lang="ru-RU" dirty="0" err="1" smtClean="0">
              <a:solidFill>
                <a:srgbClr val="FFFF00"/>
              </a:solidFill>
            </a:rPr>
            <a:t>мерч</a:t>
          </a:r>
          <a:r>
            <a:rPr lang="ru-RU" dirty="0" smtClean="0">
              <a:solidFill>
                <a:srgbClr val="FFFF00"/>
              </a:solidFill>
            </a:rPr>
            <a:t> или бонусы. </a:t>
          </a:r>
          <a:endParaRPr lang="ru-RU" dirty="0">
            <a:solidFill>
              <a:srgbClr val="FFFF00"/>
            </a:solidFill>
          </a:endParaRPr>
        </a:p>
      </dgm:t>
    </dgm:pt>
    <dgm:pt modelId="{DF12EC81-2A89-48D4-B4AA-1A05B4B10873}" type="parTrans" cxnId="{1A4BE398-C9EA-48B1-8187-6142304771FE}">
      <dgm:prSet/>
      <dgm:spPr/>
      <dgm:t>
        <a:bodyPr/>
        <a:lstStyle/>
        <a:p>
          <a:endParaRPr lang="ru-RU"/>
        </a:p>
      </dgm:t>
    </dgm:pt>
    <dgm:pt modelId="{0EB42730-E4CC-47B0-B856-CE4F0E71C066}" type="sibTrans" cxnId="{1A4BE398-C9EA-48B1-8187-6142304771FE}">
      <dgm:prSet/>
      <dgm:spPr>
        <a:solidFill>
          <a:srgbClr val="FFFF00"/>
        </a:solidFill>
      </dgm:spPr>
      <dgm:t>
        <a:bodyPr/>
        <a:lstStyle/>
        <a:p>
          <a:endParaRPr lang="ru-RU"/>
        </a:p>
      </dgm:t>
    </dgm:pt>
    <dgm:pt modelId="{5A5FE729-D15E-4C5A-BC51-B01D4960F7F5}">
      <dgm:prSet/>
      <dgm:spPr>
        <a:solidFill>
          <a:srgbClr val="0070C0"/>
        </a:solidFill>
      </dgm:spPr>
      <dgm:t>
        <a:bodyPr/>
        <a:lstStyle/>
        <a:p>
          <a:pPr rtl="0"/>
          <a:r>
            <a:rPr lang="ru-RU" b="1" dirty="0" smtClean="0">
              <a:solidFill>
                <a:srgbClr val="FFFF00"/>
              </a:solidFill>
            </a:rPr>
            <a:t>Предоставление возможностей для участия в социальных проектах и </a:t>
          </a:r>
          <a:r>
            <a:rPr lang="ru-RU" b="1" dirty="0" err="1" smtClean="0">
              <a:solidFill>
                <a:srgbClr val="FFFF00"/>
              </a:solidFill>
            </a:rPr>
            <a:t>волонтёрстве</a:t>
          </a:r>
          <a:r>
            <a:rPr lang="ru-RU" b="1" dirty="0" smtClean="0">
              <a:solidFill>
                <a:srgbClr val="FFFF00"/>
              </a:solidFill>
            </a:rPr>
            <a:t> - это помогает чувствовать значимость своей работы и видеть её влияние на общество. </a:t>
          </a:r>
          <a:endParaRPr lang="ru-RU" b="1" dirty="0">
            <a:solidFill>
              <a:srgbClr val="FFFF00"/>
            </a:solidFill>
          </a:endParaRPr>
        </a:p>
      </dgm:t>
    </dgm:pt>
    <dgm:pt modelId="{9CC0A2EA-1C2A-4550-B964-1CE7AB2E1C9E}" type="parTrans" cxnId="{B8216401-8E2D-4660-BC26-6CE7124751BF}">
      <dgm:prSet/>
      <dgm:spPr/>
      <dgm:t>
        <a:bodyPr/>
        <a:lstStyle/>
        <a:p>
          <a:endParaRPr lang="ru-RU"/>
        </a:p>
      </dgm:t>
    </dgm:pt>
    <dgm:pt modelId="{CB9E3036-83A7-4E9B-A5CF-E5902F35A5E4}" type="sibTrans" cxnId="{B8216401-8E2D-4660-BC26-6CE7124751BF}">
      <dgm:prSet/>
      <dgm:spPr>
        <a:solidFill>
          <a:srgbClr val="FFFF00"/>
        </a:solidFill>
      </dgm:spPr>
      <dgm:t>
        <a:bodyPr/>
        <a:lstStyle/>
        <a:p>
          <a:endParaRPr lang="ru-RU"/>
        </a:p>
      </dgm:t>
    </dgm:pt>
    <dgm:pt modelId="{20B801D4-1C77-4A3E-995D-0F7133D8D298}">
      <dgm:prSet/>
      <dgm:spPr>
        <a:solidFill>
          <a:srgbClr val="0070C0"/>
        </a:solidFill>
      </dgm:spPr>
      <dgm:t>
        <a:bodyPr/>
        <a:lstStyle/>
        <a:p>
          <a:pPr rtl="0"/>
          <a:r>
            <a:rPr lang="ru-RU" b="1" dirty="0" smtClean="0">
              <a:solidFill>
                <a:srgbClr val="FFFF00"/>
              </a:solidFill>
            </a:rPr>
            <a:t>Показывание смысла работы - объяснение, как вклад конкретного сотрудника влияет на общий результат. Например: вместо «подготовь отчёт» - «этот отчёт нужен клиенту для принятия решения о партнёрстве». </a:t>
          </a:r>
          <a:endParaRPr lang="ru-RU" b="1" dirty="0">
            <a:solidFill>
              <a:srgbClr val="FFFF00"/>
            </a:solidFill>
          </a:endParaRPr>
        </a:p>
      </dgm:t>
    </dgm:pt>
    <dgm:pt modelId="{0219A49D-1831-4A49-8569-35B9984EE6A6}" type="parTrans" cxnId="{98B44326-74DB-48E3-8394-0B87FEF3FBE5}">
      <dgm:prSet/>
      <dgm:spPr/>
      <dgm:t>
        <a:bodyPr/>
        <a:lstStyle/>
        <a:p>
          <a:endParaRPr lang="ru-RU"/>
        </a:p>
      </dgm:t>
    </dgm:pt>
    <dgm:pt modelId="{E99E78EB-3FA1-4B9C-98FD-BDF84E75AAA4}" type="sibTrans" cxnId="{98B44326-74DB-48E3-8394-0B87FEF3FBE5}">
      <dgm:prSet/>
      <dgm:spPr/>
      <dgm:t>
        <a:bodyPr/>
        <a:lstStyle/>
        <a:p>
          <a:endParaRPr lang="ru-RU"/>
        </a:p>
      </dgm:t>
    </dgm:pt>
    <dgm:pt modelId="{358B9FAE-62CA-4FAC-AF38-945DF590A3D6}" type="pres">
      <dgm:prSet presAssocID="{98349CB1-C424-4789-8139-6C5540AF379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46AC78C-7C81-4C2A-A10B-0C46A3A7E7F3}" type="pres">
      <dgm:prSet presAssocID="{D6495DA9-9A2C-4DD7-8401-CAE959C1DDA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713F3A-0251-42D0-9666-BC1607C14D82}" type="pres">
      <dgm:prSet presAssocID="{0EB42730-E4CC-47B0-B856-CE4F0E71C066}" presName="sibTrans" presStyleLbl="sibTrans2D1" presStyleIdx="0" presStyleCnt="2"/>
      <dgm:spPr/>
      <dgm:t>
        <a:bodyPr/>
        <a:lstStyle/>
        <a:p>
          <a:endParaRPr lang="ru-RU"/>
        </a:p>
      </dgm:t>
    </dgm:pt>
    <dgm:pt modelId="{D538B558-FBD7-4B44-93E4-30AC2CCED7C8}" type="pres">
      <dgm:prSet presAssocID="{0EB42730-E4CC-47B0-B856-CE4F0E71C066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F6705A7B-D301-446A-8551-A1AD3FBB9DFA}" type="pres">
      <dgm:prSet presAssocID="{5A5FE729-D15E-4C5A-BC51-B01D4960F7F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A4B7C6-6E3F-401F-895E-23D1A7E7DD23}" type="pres">
      <dgm:prSet presAssocID="{CB9E3036-83A7-4E9B-A5CF-E5902F35A5E4}" presName="sibTrans" presStyleLbl="sibTrans2D1" presStyleIdx="1" presStyleCnt="2"/>
      <dgm:spPr/>
      <dgm:t>
        <a:bodyPr/>
        <a:lstStyle/>
        <a:p>
          <a:endParaRPr lang="ru-RU"/>
        </a:p>
      </dgm:t>
    </dgm:pt>
    <dgm:pt modelId="{E9062E62-E3C1-4630-A72A-1C466CD028C3}" type="pres">
      <dgm:prSet presAssocID="{CB9E3036-83A7-4E9B-A5CF-E5902F35A5E4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F5B5EF29-732A-4911-B6CB-5A9FEC35E41B}" type="pres">
      <dgm:prSet presAssocID="{20B801D4-1C77-4A3E-995D-0F7133D8D29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00FC369-8C95-4F1C-AD41-7FD3DB2E489D}" type="presOf" srcId="{5A5FE729-D15E-4C5A-BC51-B01D4960F7F5}" destId="{F6705A7B-D301-446A-8551-A1AD3FBB9DFA}" srcOrd="0" destOrd="0" presId="urn:microsoft.com/office/officeart/2005/8/layout/process1"/>
    <dgm:cxn modelId="{B8216401-8E2D-4660-BC26-6CE7124751BF}" srcId="{98349CB1-C424-4789-8139-6C5540AF3795}" destId="{5A5FE729-D15E-4C5A-BC51-B01D4960F7F5}" srcOrd="1" destOrd="0" parTransId="{9CC0A2EA-1C2A-4550-B964-1CE7AB2E1C9E}" sibTransId="{CB9E3036-83A7-4E9B-A5CF-E5902F35A5E4}"/>
    <dgm:cxn modelId="{D56C15A8-65D8-4257-81C1-946D485B7241}" type="presOf" srcId="{0EB42730-E4CC-47B0-B856-CE4F0E71C066}" destId="{D538B558-FBD7-4B44-93E4-30AC2CCED7C8}" srcOrd="1" destOrd="0" presId="urn:microsoft.com/office/officeart/2005/8/layout/process1"/>
    <dgm:cxn modelId="{D4FCB0B2-7D55-4146-8D1D-CDA4723ACCA9}" type="presOf" srcId="{20B801D4-1C77-4A3E-995D-0F7133D8D298}" destId="{F5B5EF29-732A-4911-B6CB-5A9FEC35E41B}" srcOrd="0" destOrd="0" presId="urn:microsoft.com/office/officeart/2005/8/layout/process1"/>
    <dgm:cxn modelId="{F58079AF-5BEB-4102-9ED4-78AE94EF31C1}" type="presOf" srcId="{CB9E3036-83A7-4E9B-A5CF-E5902F35A5E4}" destId="{B5A4B7C6-6E3F-401F-895E-23D1A7E7DD23}" srcOrd="0" destOrd="0" presId="urn:microsoft.com/office/officeart/2005/8/layout/process1"/>
    <dgm:cxn modelId="{444EE44E-CCEC-43D0-B685-769505120799}" type="presOf" srcId="{0EB42730-E4CC-47B0-B856-CE4F0E71C066}" destId="{80713F3A-0251-42D0-9666-BC1607C14D82}" srcOrd="0" destOrd="0" presId="urn:microsoft.com/office/officeart/2005/8/layout/process1"/>
    <dgm:cxn modelId="{46EED4A6-FE9B-44DB-88CA-A22B8E0A9A63}" type="presOf" srcId="{D6495DA9-9A2C-4DD7-8401-CAE959C1DDA1}" destId="{046AC78C-7C81-4C2A-A10B-0C46A3A7E7F3}" srcOrd="0" destOrd="0" presId="urn:microsoft.com/office/officeart/2005/8/layout/process1"/>
    <dgm:cxn modelId="{1A4BE398-C9EA-48B1-8187-6142304771FE}" srcId="{98349CB1-C424-4789-8139-6C5540AF3795}" destId="{D6495DA9-9A2C-4DD7-8401-CAE959C1DDA1}" srcOrd="0" destOrd="0" parTransId="{DF12EC81-2A89-48D4-B4AA-1A05B4B10873}" sibTransId="{0EB42730-E4CC-47B0-B856-CE4F0E71C066}"/>
    <dgm:cxn modelId="{98B44326-74DB-48E3-8394-0B87FEF3FBE5}" srcId="{98349CB1-C424-4789-8139-6C5540AF3795}" destId="{20B801D4-1C77-4A3E-995D-0F7133D8D298}" srcOrd="2" destOrd="0" parTransId="{0219A49D-1831-4A49-8569-35B9984EE6A6}" sibTransId="{E99E78EB-3FA1-4B9C-98FD-BDF84E75AAA4}"/>
    <dgm:cxn modelId="{A1C4E16A-15A1-4355-815E-A9ADE4BA8B16}" type="presOf" srcId="{98349CB1-C424-4789-8139-6C5540AF3795}" destId="{358B9FAE-62CA-4FAC-AF38-945DF590A3D6}" srcOrd="0" destOrd="0" presId="urn:microsoft.com/office/officeart/2005/8/layout/process1"/>
    <dgm:cxn modelId="{A761479C-A45C-4F76-A845-3EB667783D84}" type="presOf" srcId="{CB9E3036-83A7-4E9B-A5CF-E5902F35A5E4}" destId="{E9062E62-E3C1-4630-A72A-1C466CD028C3}" srcOrd="1" destOrd="0" presId="urn:microsoft.com/office/officeart/2005/8/layout/process1"/>
    <dgm:cxn modelId="{0B1B4649-14A9-465C-8E94-FE2C4F3FC0F3}" type="presParOf" srcId="{358B9FAE-62CA-4FAC-AF38-945DF590A3D6}" destId="{046AC78C-7C81-4C2A-A10B-0C46A3A7E7F3}" srcOrd="0" destOrd="0" presId="urn:microsoft.com/office/officeart/2005/8/layout/process1"/>
    <dgm:cxn modelId="{21083FE6-B0F4-46C5-AEE5-BB697A0E8BC3}" type="presParOf" srcId="{358B9FAE-62CA-4FAC-AF38-945DF590A3D6}" destId="{80713F3A-0251-42D0-9666-BC1607C14D82}" srcOrd="1" destOrd="0" presId="urn:microsoft.com/office/officeart/2005/8/layout/process1"/>
    <dgm:cxn modelId="{98C6B7D6-7FC2-42D6-A19D-CB59E18F61FF}" type="presParOf" srcId="{80713F3A-0251-42D0-9666-BC1607C14D82}" destId="{D538B558-FBD7-4B44-93E4-30AC2CCED7C8}" srcOrd="0" destOrd="0" presId="urn:microsoft.com/office/officeart/2005/8/layout/process1"/>
    <dgm:cxn modelId="{D7FCDE1F-1328-47E9-BF49-A0655EA4FC1F}" type="presParOf" srcId="{358B9FAE-62CA-4FAC-AF38-945DF590A3D6}" destId="{F6705A7B-D301-446A-8551-A1AD3FBB9DFA}" srcOrd="2" destOrd="0" presId="urn:microsoft.com/office/officeart/2005/8/layout/process1"/>
    <dgm:cxn modelId="{9A6D6B08-757A-47ED-BB8D-C9D7895A845E}" type="presParOf" srcId="{358B9FAE-62CA-4FAC-AF38-945DF590A3D6}" destId="{B5A4B7C6-6E3F-401F-895E-23D1A7E7DD23}" srcOrd="3" destOrd="0" presId="urn:microsoft.com/office/officeart/2005/8/layout/process1"/>
    <dgm:cxn modelId="{D884F0BF-E7E9-45CA-A349-2E0D793AB031}" type="presParOf" srcId="{B5A4B7C6-6E3F-401F-895E-23D1A7E7DD23}" destId="{E9062E62-E3C1-4630-A72A-1C466CD028C3}" srcOrd="0" destOrd="0" presId="urn:microsoft.com/office/officeart/2005/8/layout/process1"/>
    <dgm:cxn modelId="{02D05A0A-3318-4FC4-A5A0-F6F9F49641CF}" type="presParOf" srcId="{358B9FAE-62CA-4FAC-AF38-945DF590A3D6}" destId="{F5B5EF29-732A-4911-B6CB-5A9FEC35E41B}" srcOrd="4" destOrd="0" presId="urn:microsoft.com/office/officeart/2005/8/layout/process1"/>
  </dgm:cxnLst>
  <dgm:bg>
    <a:solidFill>
      <a:schemeClr val="accent1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384CEB-C5FF-4B85-BAAC-EA416C556B69}">
      <dsp:nvSpPr>
        <dsp:cNvPr id="0" name=""/>
        <dsp:cNvSpPr/>
      </dsp:nvSpPr>
      <dsp:spPr>
        <a:xfrm>
          <a:off x="5257800" y="1852864"/>
          <a:ext cx="3719932" cy="6456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2804"/>
              </a:lnTo>
              <a:lnTo>
                <a:pt x="3719932" y="322804"/>
              </a:lnTo>
              <a:lnTo>
                <a:pt x="3719932" y="64560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0A986F-8B29-4AF8-AFE0-085F8E97172D}">
      <dsp:nvSpPr>
        <dsp:cNvPr id="0" name=""/>
        <dsp:cNvSpPr/>
      </dsp:nvSpPr>
      <dsp:spPr>
        <a:xfrm>
          <a:off x="5212080" y="1852864"/>
          <a:ext cx="91440" cy="6456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4560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2F1CE9-0C7B-411F-82B4-853B904314CE}">
      <dsp:nvSpPr>
        <dsp:cNvPr id="0" name=""/>
        <dsp:cNvSpPr/>
      </dsp:nvSpPr>
      <dsp:spPr>
        <a:xfrm>
          <a:off x="1537867" y="1852864"/>
          <a:ext cx="3719932" cy="645608"/>
        </a:xfrm>
        <a:custGeom>
          <a:avLst/>
          <a:gdLst/>
          <a:ahLst/>
          <a:cxnLst/>
          <a:rect l="0" t="0" r="0" b="0"/>
          <a:pathLst>
            <a:path>
              <a:moveTo>
                <a:pt x="3719932" y="0"/>
              </a:moveTo>
              <a:lnTo>
                <a:pt x="3719932" y="322804"/>
              </a:lnTo>
              <a:lnTo>
                <a:pt x="0" y="322804"/>
              </a:lnTo>
              <a:lnTo>
                <a:pt x="0" y="64560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373F4A-5669-47C7-8D92-7C22A44739A2}">
      <dsp:nvSpPr>
        <dsp:cNvPr id="0" name=""/>
        <dsp:cNvSpPr/>
      </dsp:nvSpPr>
      <dsp:spPr>
        <a:xfrm>
          <a:off x="3720638" y="315702"/>
          <a:ext cx="3074323" cy="1537161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solidFill>
                <a:srgbClr val="FFFF00"/>
              </a:solidFill>
            </a:rPr>
            <a:t>Основные методы мотивации: </a:t>
          </a:r>
          <a:endParaRPr lang="ru-RU" sz="2600" kern="1200" dirty="0">
            <a:solidFill>
              <a:srgbClr val="FFFF00"/>
            </a:solidFill>
          </a:endParaRPr>
        </a:p>
      </dsp:txBody>
      <dsp:txXfrm>
        <a:off x="3720638" y="315702"/>
        <a:ext cx="3074323" cy="1537161"/>
      </dsp:txXfrm>
    </dsp:sp>
    <dsp:sp modelId="{A91700D1-B968-4A71-9402-AE329C4C5F08}">
      <dsp:nvSpPr>
        <dsp:cNvPr id="0" name=""/>
        <dsp:cNvSpPr/>
      </dsp:nvSpPr>
      <dsp:spPr>
        <a:xfrm>
          <a:off x="706" y="2498473"/>
          <a:ext cx="3074323" cy="1537161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solidFill>
                <a:srgbClr val="FFFF00"/>
              </a:solidFill>
            </a:rPr>
            <a:t>отмечать опыт и достижения;</a:t>
          </a:r>
          <a:endParaRPr lang="ru-RU" sz="2600" kern="1200" dirty="0">
            <a:solidFill>
              <a:srgbClr val="FFFF00"/>
            </a:solidFill>
          </a:endParaRPr>
        </a:p>
      </dsp:txBody>
      <dsp:txXfrm>
        <a:off x="706" y="2498473"/>
        <a:ext cx="3074323" cy="1537161"/>
      </dsp:txXfrm>
    </dsp:sp>
    <dsp:sp modelId="{5D7EED86-E70A-4274-9DBD-4C820AD57442}">
      <dsp:nvSpPr>
        <dsp:cNvPr id="0" name=""/>
        <dsp:cNvSpPr/>
      </dsp:nvSpPr>
      <dsp:spPr>
        <a:xfrm>
          <a:off x="3720638" y="2498473"/>
          <a:ext cx="3074323" cy="1537161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solidFill>
                <a:srgbClr val="FFFF00"/>
              </a:solidFill>
            </a:rPr>
            <a:t>давать понятные задачи и проекты</a:t>
          </a:r>
          <a:r>
            <a:rPr lang="ru-RU" sz="2600" kern="1200" dirty="0" smtClean="0"/>
            <a:t>;</a:t>
          </a:r>
          <a:endParaRPr lang="ru-RU" sz="2600" kern="1200" dirty="0"/>
        </a:p>
      </dsp:txBody>
      <dsp:txXfrm>
        <a:off x="3720638" y="2498473"/>
        <a:ext cx="3074323" cy="1537161"/>
      </dsp:txXfrm>
    </dsp:sp>
    <dsp:sp modelId="{9C04FDFB-82AC-4042-9BD4-0DD4964FC1B3}">
      <dsp:nvSpPr>
        <dsp:cNvPr id="0" name=""/>
        <dsp:cNvSpPr/>
      </dsp:nvSpPr>
      <dsp:spPr>
        <a:xfrm>
          <a:off x="7440570" y="2498473"/>
          <a:ext cx="3074323" cy="1537161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solidFill>
                <a:srgbClr val="FFFF00"/>
              </a:solidFill>
            </a:rPr>
            <a:t>создавать возможности для дополнительного образования.</a:t>
          </a:r>
          <a:endParaRPr lang="ru-RU" sz="2600" kern="1200" dirty="0">
            <a:solidFill>
              <a:srgbClr val="FFFF00"/>
            </a:solidFill>
          </a:endParaRPr>
        </a:p>
      </dsp:txBody>
      <dsp:txXfrm>
        <a:off x="7440570" y="2498473"/>
        <a:ext cx="3074323" cy="15371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CCE505-3DAC-4128-8B87-2145314A039E}">
      <dsp:nvSpPr>
        <dsp:cNvPr id="0" name=""/>
        <dsp:cNvSpPr/>
      </dsp:nvSpPr>
      <dsp:spPr>
        <a:xfrm>
          <a:off x="1970927" y="0"/>
          <a:ext cx="5854845" cy="5854845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FAB8C0-239F-4584-B24B-AD466987677D}">
      <dsp:nvSpPr>
        <dsp:cNvPr id="0" name=""/>
        <dsp:cNvSpPr/>
      </dsp:nvSpPr>
      <dsp:spPr>
        <a:xfrm>
          <a:off x="4898350" y="589096"/>
          <a:ext cx="3805649" cy="716989"/>
        </a:xfrm>
        <a:prstGeom prst="roundRect">
          <a:avLst/>
        </a:prstGeom>
        <a:solidFill>
          <a:srgbClr val="FFFF0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rgbClr val="0070C0"/>
              </a:solidFill>
            </a:rPr>
            <a:t>Признание профессионализма. Бэби-</a:t>
          </a:r>
          <a:r>
            <a:rPr lang="ru-RU" sz="1200" kern="1200" dirty="0" err="1" smtClean="0">
              <a:solidFill>
                <a:srgbClr val="0070C0"/>
              </a:solidFill>
            </a:rPr>
            <a:t>бумеры</a:t>
          </a:r>
          <a:r>
            <a:rPr lang="ru-RU" sz="1200" kern="1200" dirty="0" smtClean="0">
              <a:solidFill>
                <a:srgbClr val="0070C0"/>
              </a:solidFill>
            </a:rPr>
            <a:t> ценят, когда их знания признают. Они готовы работать усердно, если видят смысл в своей деятельности и чувствуют уважительное отношение коллег. </a:t>
          </a:r>
          <a:endParaRPr lang="ru-RU" sz="1200" kern="1200" dirty="0">
            <a:solidFill>
              <a:srgbClr val="0070C0"/>
            </a:solidFill>
          </a:endParaRPr>
        </a:p>
      </dsp:txBody>
      <dsp:txXfrm>
        <a:off x="4933351" y="624097"/>
        <a:ext cx="3735647" cy="646987"/>
      </dsp:txXfrm>
    </dsp:sp>
    <dsp:sp modelId="{E48D8BB3-00C0-4C69-8B9B-96B6AE4B2CA7}">
      <dsp:nvSpPr>
        <dsp:cNvPr id="0" name=""/>
        <dsp:cNvSpPr/>
      </dsp:nvSpPr>
      <dsp:spPr>
        <a:xfrm>
          <a:off x="4898350" y="1395710"/>
          <a:ext cx="3805649" cy="716989"/>
        </a:xfrm>
        <a:prstGeom prst="roundRect">
          <a:avLst/>
        </a:prstGeom>
        <a:solidFill>
          <a:srgbClr val="FFFF0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rgbClr val="0070C0"/>
              </a:solidFill>
            </a:rPr>
            <a:t>Стабильность условий. Бэби-</a:t>
          </a:r>
          <a:r>
            <a:rPr lang="ru-RU" sz="1200" kern="1200" dirty="0" err="1" smtClean="0">
              <a:solidFill>
                <a:srgbClr val="0070C0"/>
              </a:solidFill>
            </a:rPr>
            <a:t>бумеры</a:t>
          </a:r>
          <a:r>
            <a:rPr lang="ru-RU" sz="1200" kern="1200" dirty="0" smtClean="0">
              <a:solidFill>
                <a:srgbClr val="0070C0"/>
              </a:solidFill>
            </a:rPr>
            <a:t> ценят уверенность в завтрашнем дне и не желают перемен. Для них важны стабильные условия труда, хорошая заработная плата, социальный пакет и другие гарантии. </a:t>
          </a:r>
          <a:endParaRPr lang="ru-RU" sz="1200" kern="1200" dirty="0">
            <a:solidFill>
              <a:srgbClr val="0070C0"/>
            </a:solidFill>
          </a:endParaRPr>
        </a:p>
      </dsp:txBody>
      <dsp:txXfrm>
        <a:off x="4933351" y="1430711"/>
        <a:ext cx="3735647" cy="646987"/>
      </dsp:txXfrm>
    </dsp:sp>
    <dsp:sp modelId="{B72193A8-2620-4DA4-A9B4-21B19FE79B9E}">
      <dsp:nvSpPr>
        <dsp:cNvPr id="0" name=""/>
        <dsp:cNvSpPr/>
      </dsp:nvSpPr>
      <dsp:spPr>
        <a:xfrm>
          <a:off x="4898350" y="2202323"/>
          <a:ext cx="3805649" cy="716989"/>
        </a:xfrm>
        <a:prstGeom prst="roundRect">
          <a:avLst/>
        </a:prstGeom>
        <a:solidFill>
          <a:srgbClr val="FFFF0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rgbClr val="0070C0"/>
              </a:solidFill>
            </a:rPr>
            <a:t>Возможность передавать знания. Бэби-</a:t>
          </a:r>
          <a:r>
            <a:rPr lang="ru-RU" sz="1200" kern="1200" dirty="0" err="1" smtClean="0">
              <a:solidFill>
                <a:srgbClr val="0070C0"/>
              </a:solidFill>
            </a:rPr>
            <a:t>бумеры</a:t>
          </a:r>
          <a:r>
            <a:rPr lang="ru-RU" sz="1200" kern="1200" dirty="0" smtClean="0">
              <a:solidFill>
                <a:srgbClr val="0070C0"/>
              </a:solidFill>
            </a:rPr>
            <a:t> охотно делятся информацией, если видят заинтересованность и уважительное отношение со стороны молодых коллег. </a:t>
          </a:r>
          <a:endParaRPr lang="ru-RU" sz="1200" kern="1200" dirty="0">
            <a:solidFill>
              <a:srgbClr val="0070C0"/>
            </a:solidFill>
          </a:endParaRPr>
        </a:p>
      </dsp:txBody>
      <dsp:txXfrm>
        <a:off x="4933351" y="2237324"/>
        <a:ext cx="3735647" cy="646987"/>
      </dsp:txXfrm>
    </dsp:sp>
    <dsp:sp modelId="{6F9FF053-C4FB-485B-A125-60758CD448AB}">
      <dsp:nvSpPr>
        <dsp:cNvPr id="0" name=""/>
        <dsp:cNvSpPr/>
      </dsp:nvSpPr>
      <dsp:spPr>
        <a:xfrm>
          <a:off x="4898350" y="3008937"/>
          <a:ext cx="3805649" cy="716989"/>
        </a:xfrm>
        <a:prstGeom prst="roundRect">
          <a:avLst/>
        </a:prstGeom>
        <a:solidFill>
          <a:srgbClr val="FFFF0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0070C0"/>
              </a:solidFill>
            </a:rPr>
            <a:t>Чёткое понимание целей работы. При постановке задач важно объяснять контекст и цели, показывать, как работа влияет на общий результат. </a:t>
          </a:r>
          <a:endParaRPr lang="ru-RU" sz="1400" kern="1200" dirty="0">
            <a:solidFill>
              <a:srgbClr val="0070C0"/>
            </a:solidFill>
          </a:endParaRPr>
        </a:p>
      </dsp:txBody>
      <dsp:txXfrm>
        <a:off x="4933351" y="3043938"/>
        <a:ext cx="3735647" cy="646987"/>
      </dsp:txXfrm>
    </dsp:sp>
    <dsp:sp modelId="{BDC91865-F431-48F4-BD33-B20C214C1C57}">
      <dsp:nvSpPr>
        <dsp:cNvPr id="0" name=""/>
        <dsp:cNvSpPr/>
      </dsp:nvSpPr>
      <dsp:spPr>
        <a:xfrm>
          <a:off x="4898350" y="3815550"/>
          <a:ext cx="3805649" cy="1360574"/>
        </a:xfrm>
        <a:prstGeom prst="roundRect">
          <a:avLst/>
        </a:prstGeom>
        <a:solidFill>
          <a:srgbClr val="FFFF00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solidFill>
                <a:srgbClr val="0070C0"/>
              </a:solidFill>
            </a:rPr>
            <a:t>Статусные вещи. Бэби-</a:t>
          </a:r>
          <a:r>
            <a:rPr lang="ru-RU" sz="1300" kern="1200" dirty="0" err="1" smtClean="0">
              <a:solidFill>
                <a:srgbClr val="0070C0"/>
              </a:solidFill>
            </a:rPr>
            <a:t>бумерам</a:t>
          </a:r>
          <a:r>
            <a:rPr lang="ru-RU" sz="1300" kern="1200" dirty="0" smtClean="0">
              <a:solidFill>
                <a:srgbClr val="0070C0"/>
              </a:solidFill>
            </a:rPr>
            <a:t> важно чувствовать свою значимость. Их можно мотивировать, например, благодарностями за профессиональную работу, наградами в виде удобной парковки или комфортного рабочего места с хорошим видом из окна. </a:t>
          </a:r>
          <a:endParaRPr lang="ru-RU" sz="1300" kern="1200" dirty="0">
            <a:solidFill>
              <a:srgbClr val="0070C0"/>
            </a:solidFill>
          </a:endParaRPr>
        </a:p>
      </dsp:txBody>
      <dsp:txXfrm>
        <a:off x="4964768" y="3881968"/>
        <a:ext cx="3672813" cy="12277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5FB035-A293-4F9C-9EB1-C8ED2E7B27D6}">
      <dsp:nvSpPr>
        <dsp:cNvPr id="0" name=""/>
        <dsp:cNvSpPr/>
      </dsp:nvSpPr>
      <dsp:spPr>
        <a:xfrm>
          <a:off x="4884901" y="2175669"/>
          <a:ext cx="745796" cy="16034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72898" y="0"/>
              </a:lnTo>
              <a:lnTo>
                <a:pt x="372898" y="1603462"/>
              </a:lnTo>
              <a:lnTo>
                <a:pt x="745796" y="16034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F1FF7C-062A-4C95-B42A-AAED559F1E0B}">
      <dsp:nvSpPr>
        <dsp:cNvPr id="0" name=""/>
        <dsp:cNvSpPr/>
      </dsp:nvSpPr>
      <dsp:spPr>
        <a:xfrm>
          <a:off x="4884901" y="2129949"/>
          <a:ext cx="74579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745796" y="45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C95E2F-871F-426F-A5BE-AA14E5EBC3FD}">
      <dsp:nvSpPr>
        <dsp:cNvPr id="0" name=""/>
        <dsp:cNvSpPr/>
      </dsp:nvSpPr>
      <dsp:spPr>
        <a:xfrm>
          <a:off x="4884901" y="572206"/>
          <a:ext cx="745796" cy="1603462"/>
        </a:xfrm>
        <a:custGeom>
          <a:avLst/>
          <a:gdLst/>
          <a:ahLst/>
          <a:cxnLst/>
          <a:rect l="0" t="0" r="0" b="0"/>
          <a:pathLst>
            <a:path>
              <a:moveTo>
                <a:pt x="0" y="1603462"/>
              </a:moveTo>
              <a:lnTo>
                <a:pt x="372898" y="1603462"/>
              </a:lnTo>
              <a:lnTo>
                <a:pt x="372898" y="0"/>
              </a:lnTo>
              <a:lnTo>
                <a:pt x="745796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3A505F-8388-4D0B-B7E4-89E258429612}">
      <dsp:nvSpPr>
        <dsp:cNvPr id="0" name=""/>
        <dsp:cNvSpPr/>
      </dsp:nvSpPr>
      <dsp:spPr>
        <a:xfrm>
          <a:off x="1155920" y="1606999"/>
          <a:ext cx="3728981" cy="1137339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solidFill>
                <a:srgbClr val="FFFF00"/>
              </a:solidFill>
            </a:rPr>
            <a:t>Основные методы мотивации: </a:t>
          </a:r>
          <a:endParaRPr lang="ru-RU" sz="2600" kern="1200" dirty="0">
            <a:solidFill>
              <a:srgbClr val="FFFF00"/>
            </a:solidFill>
          </a:endParaRPr>
        </a:p>
      </dsp:txBody>
      <dsp:txXfrm>
        <a:off x="1155920" y="1606999"/>
        <a:ext cx="3728981" cy="1137339"/>
      </dsp:txXfrm>
    </dsp:sp>
    <dsp:sp modelId="{CDF149E6-0773-4A6D-B203-350709996EB1}">
      <dsp:nvSpPr>
        <dsp:cNvPr id="0" name=""/>
        <dsp:cNvSpPr/>
      </dsp:nvSpPr>
      <dsp:spPr>
        <a:xfrm>
          <a:off x="5630698" y="3537"/>
          <a:ext cx="3728981" cy="1137339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solidFill>
                <a:srgbClr val="FFFF00"/>
              </a:solidFill>
            </a:rPr>
            <a:t>предлагать гибкий график работы и возможность работать удалённо;</a:t>
          </a:r>
          <a:endParaRPr lang="ru-RU" sz="2600" kern="1200" dirty="0">
            <a:solidFill>
              <a:srgbClr val="FFFF00"/>
            </a:solidFill>
          </a:endParaRPr>
        </a:p>
      </dsp:txBody>
      <dsp:txXfrm>
        <a:off x="5630698" y="3537"/>
        <a:ext cx="3728981" cy="1137339"/>
      </dsp:txXfrm>
    </dsp:sp>
    <dsp:sp modelId="{F3CE124E-D7D3-4421-A679-A17B282D8B94}">
      <dsp:nvSpPr>
        <dsp:cNvPr id="0" name=""/>
        <dsp:cNvSpPr/>
      </dsp:nvSpPr>
      <dsp:spPr>
        <a:xfrm>
          <a:off x="5630698" y="1606999"/>
          <a:ext cx="3728981" cy="1137339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solidFill>
                <a:srgbClr val="FFFF00"/>
              </a:solidFill>
            </a:rPr>
            <a:t>создавать условия для карьерного роста;</a:t>
          </a:r>
          <a:endParaRPr lang="ru-RU" sz="2600" kern="1200" dirty="0">
            <a:solidFill>
              <a:srgbClr val="FFFF00"/>
            </a:solidFill>
          </a:endParaRPr>
        </a:p>
      </dsp:txBody>
      <dsp:txXfrm>
        <a:off x="5630698" y="1606999"/>
        <a:ext cx="3728981" cy="1137339"/>
      </dsp:txXfrm>
    </dsp:sp>
    <dsp:sp modelId="{213C2F81-A96D-4B49-BFE7-0A4BCD378421}">
      <dsp:nvSpPr>
        <dsp:cNvPr id="0" name=""/>
        <dsp:cNvSpPr/>
      </dsp:nvSpPr>
      <dsp:spPr>
        <a:xfrm>
          <a:off x="5630698" y="3210461"/>
          <a:ext cx="3728981" cy="1137339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solidFill>
                <a:srgbClr val="FFFF00"/>
              </a:solidFill>
            </a:rPr>
            <a:t>давать свободу в работе: выбор инструментов и организация процессов.</a:t>
          </a:r>
          <a:endParaRPr lang="ru-RU" sz="2600" kern="1200" dirty="0">
            <a:solidFill>
              <a:srgbClr val="FFFF00"/>
            </a:solidFill>
          </a:endParaRPr>
        </a:p>
      </dsp:txBody>
      <dsp:txXfrm>
        <a:off x="5630698" y="3210461"/>
        <a:ext cx="3728981" cy="113733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425A02-A68E-4878-9A4E-BBB5AADAC53E}">
      <dsp:nvSpPr>
        <dsp:cNvPr id="0" name=""/>
        <dsp:cNvSpPr/>
      </dsp:nvSpPr>
      <dsp:spPr>
        <a:xfrm>
          <a:off x="788669" y="0"/>
          <a:ext cx="8938260" cy="4351338"/>
        </a:xfrm>
        <a:prstGeom prst="rightArrow">
          <a:avLst/>
        </a:prstGeom>
        <a:solidFill>
          <a:srgbClr val="FFFF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57814A-6B54-43B0-907E-B5E65DFB4CA4}">
      <dsp:nvSpPr>
        <dsp:cNvPr id="0" name=""/>
        <dsp:cNvSpPr/>
      </dsp:nvSpPr>
      <dsp:spPr>
        <a:xfrm>
          <a:off x="356339" y="1305401"/>
          <a:ext cx="3154680" cy="1740535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solidFill>
                <a:srgbClr val="FFFF00"/>
              </a:solidFill>
            </a:rPr>
            <a:t>Программы </a:t>
          </a:r>
          <a:r>
            <a:rPr lang="ru-RU" sz="1700" b="1" kern="1200" dirty="0" err="1" smtClean="0">
              <a:solidFill>
                <a:srgbClr val="FFFF00"/>
              </a:solidFill>
            </a:rPr>
            <a:t>менторства</a:t>
          </a:r>
          <a:r>
            <a:rPr lang="ru-RU" sz="1700" b="1" kern="1200" dirty="0" smtClean="0">
              <a:solidFill>
                <a:srgbClr val="FFFF00"/>
              </a:solidFill>
            </a:rPr>
            <a:t> - сотрудники передают свой опыт младшим коллегам, укрепляя чувство значимости. </a:t>
          </a:r>
          <a:endParaRPr lang="ru-RU" sz="1700" b="1" kern="1200" dirty="0">
            <a:solidFill>
              <a:srgbClr val="FFFF00"/>
            </a:solidFill>
          </a:endParaRPr>
        </a:p>
      </dsp:txBody>
      <dsp:txXfrm>
        <a:off x="441305" y="1390367"/>
        <a:ext cx="2984748" cy="1570603"/>
      </dsp:txXfrm>
    </dsp:sp>
    <dsp:sp modelId="{D6545ADB-1866-475E-9185-CFDDEFC6014B}">
      <dsp:nvSpPr>
        <dsp:cNvPr id="0" name=""/>
        <dsp:cNvSpPr/>
      </dsp:nvSpPr>
      <dsp:spPr>
        <a:xfrm>
          <a:off x="3680460" y="1305401"/>
          <a:ext cx="3154680" cy="1740535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solidFill>
                <a:srgbClr val="FFFF00"/>
              </a:solidFill>
            </a:rPr>
            <a:t>Стабильность и предсказуемость в работе. Важно, чтобы перед сотрудниками стояли конкретные задачи, был чёткий функционал. </a:t>
          </a:r>
          <a:endParaRPr lang="ru-RU" sz="1700" b="1" kern="1200" dirty="0">
            <a:solidFill>
              <a:srgbClr val="FFFF00"/>
            </a:solidFill>
          </a:endParaRPr>
        </a:p>
      </dsp:txBody>
      <dsp:txXfrm>
        <a:off x="3765426" y="1390367"/>
        <a:ext cx="2984748" cy="1570603"/>
      </dsp:txXfrm>
    </dsp:sp>
    <dsp:sp modelId="{34CCD042-4FDB-44C8-B203-2765AD5CBC98}">
      <dsp:nvSpPr>
        <dsp:cNvPr id="0" name=""/>
        <dsp:cNvSpPr/>
      </dsp:nvSpPr>
      <dsp:spPr>
        <a:xfrm>
          <a:off x="7004580" y="1305401"/>
          <a:ext cx="3154680" cy="1740535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solidFill>
                <a:srgbClr val="FFFF00"/>
              </a:solidFill>
            </a:rPr>
            <a:t>Возможность карьерного роста с увеличением статуса и заработка - сотрудники готовы работать на будущее. </a:t>
          </a:r>
          <a:endParaRPr lang="ru-RU" sz="1700" b="1" kern="1200" dirty="0">
            <a:solidFill>
              <a:srgbClr val="FFFF00"/>
            </a:solidFill>
          </a:endParaRPr>
        </a:p>
      </dsp:txBody>
      <dsp:txXfrm>
        <a:off x="7089546" y="1390367"/>
        <a:ext cx="2984748" cy="1570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16A8F-EA99-4D77-AAFA-10AB6F008D3C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884A-CE59-4707-81C2-8C16BF2A3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376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16A8F-EA99-4D77-AAFA-10AB6F008D3C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884A-CE59-4707-81C2-8C16BF2A3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415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16A8F-EA99-4D77-AAFA-10AB6F008D3C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884A-CE59-4707-81C2-8C16BF2A3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704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16A8F-EA99-4D77-AAFA-10AB6F008D3C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884A-CE59-4707-81C2-8C16BF2A3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535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16A8F-EA99-4D77-AAFA-10AB6F008D3C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884A-CE59-4707-81C2-8C16BF2A3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652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16A8F-EA99-4D77-AAFA-10AB6F008D3C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884A-CE59-4707-81C2-8C16BF2A3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4005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16A8F-EA99-4D77-AAFA-10AB6F008D3C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884A-CE59-4707-81C2-8C16BF2A3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091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16A8F-EA99-4D77-AAFA-10AB6F008D3C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884A-CE59-4707-81C2-8C16BF2A3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251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16A8F-EA99-4D77-AAFA-10AB6F008D3C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884A-CE59-4707-81C2-8C16BF2A3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4856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16A8F-EA99-4D77-AAFA-10AB6F008D3C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884A-CE59-4707-81C2-8C16BF2A3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5494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16A8F-EA99-4D77-AAFA-10AB6F008D3C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884A-CE59-4707-81C2-8C16BF2A3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0039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16A8F-EA99-4D77-AAFA-10AB6F008D3C}" type="datetimeFigureOut">
              <a:rPr lang="ru-RU" smtClean="0"/>
              <a:t>12.11.2025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D884A-CE59-4707-81C2-8C16BF2A3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25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503218" y="3480955"/>
            <a:ext cx="9144000" cy="155647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FF00"/>
                </a:solidFill>
              </a:rPr>
              <a:t>Методы </a:t>
            </a:r>
            <a:r>
              <a:rPr lang="ru-RU" b="1" dirty="0">
                <a:solidFill>
                  <a:srgbClr val="FFFF00"/>
                </a:solidFill>
              </a:rPr>
              <a:t>мотивации различных поколений людей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9727" y="654627"/>
            <a:ext cx="7324725" cy="268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204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 w="57150">
            <a:solidFill>
              <a:srgbClr val="0070C0"/>
            </a:solidFill>
          </a:ln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На практике: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692575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00811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ru-RU" b="1" dirty="0" err="1">
                <a:solidFill>
                  <a:srgbClr val="FFFF00"/>
                </a:solidFill>
              </a:rPr>
              <a:t>Миллениалы</a:t>
            </a:r>
            <a:r>
              <a:rPr lang="ru-RU" b="1" dirty="0">
                <a:solidFill>
                  <a:srgbClr val="FFFF00"/>
                </a:solidFill>
              </a:rPr>
              <a:t> (Y) заинтересованы в личностном и профессиональном росте.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415706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14249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 w="57150">
            <a:solidFill>
              <a:srgbClr val="0070C0"/>
            </a:solidFill>
          </a:ln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На практике: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027964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26703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FFFF00"/>
                </a:solidFill>
              </a:rPr>
              <a:t>Поколение Z отличается стремлением к быстрой обратной связи и инновациям.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272710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3327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 w="57150">
            <a:solidFill>
              <a:srgbClr val="0070C0"/>
            </a:solidFill>
          </a:ln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На практике: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151503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09910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617518" y="4218708"/>
            <a:ext cx="9144000" cy="922627"/>
          </a:xfrm>
          <a:solidFill>
            <a:srgbClr val="0070C0"/>
          </a:solidFill>
        </p:spPr>
        <p:txBody>
          <a:bodyPr/>
          <a:lstStyle/>
          <a:p>
            <a:r>
              <a:rPr lang="ru-RU" b="1" dirty="0" smtClean="0">
                <a:solidFill>
                  <a:srgbClr val="FFFF00"/>
                </a:solidFill>
              </a:rPr>
              <a:t>Благодарим за внимание!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66008" y="1363718"/>
            <a:ext cx="9005455" cy="2246769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just"/>
            <a:r>
              <a:rPr lang="ru-RU" sz="2800" b="1" i="1" dirty="0">
                <a:solidFill>
                  <a:srgbClr val="FFFF00"/>
                </a:solidFill>
              </a:rPr>
              <a:t>Итак, методы мотивации сотрудников разных поколений (бэби-</a:t>
            </a:r>
            <a:r>
              <a:rPr lang="ru-RU" sz="2800" b="1" i="1" dirty="0" err="1">
                <a:solidFill>
                  <a:srgbClr val="FFFF00"/>
                </a:solidFill>
              </a:rPr>
              <a:t>бумеров</a:t>
            </a:r>
            <a:r>
              <a:rPr lang="ru-RU" sz="2800" b="1" i="1" dirty="0">
                <a:solidFill>
                  <a:srgbClr val="FFFF00"/>
                </a:solidFill>
              </a:rPr>
              <a:t>, поколения X, </a:t>
            </a:r>
            <a:r>
              <a:rPr lang="ru-RU" sz="2800" b="1" i="1" dirty="0" err="1">
                <a:solidFill>
                  <a:srgbClr val="FFFF00"/>
                </a:solidFill>
              </a:rPr>
              <a:t>миллениалов</a:t>
            </a:r>
            <a:r>
              <a:rPr lang="ru-RU" sz="2800" b="1" i="1" dirty="0">
                <a:solidFill>
                  <a:srgbClr val="FFFF00"/>
                </a:solidFill>
              </a:rPr>
              <a:t> (Y), поколения Z) отличаются</a:t>
            </a:r>
            <a:r>
              <a:rPr lang="ru-RU" sz="2800" b="1" i="1">
                <a:solidFill>
                  <a:srgbClr val="FFFF00"/>
                </a:solidFill>
              </a:rPr>
              <a:t>. </a:t>
            </a:r>
            <a:endParaRPr lang="ru-RU" sz="2800" b="1" i="1" smtClean="0">
              <a:solidFill>
                <a:srgbClr val="FFFF00"/>
              </a:solidFill>
            </a:endParaRPr>
          </a:p>
          <a:p>
            <a:pPr algn="just"/>
            <a:r>
              <a:rPr lang="ru-RU" sz="2800" b="1" i="1" smtClean="0">
                <a:solidFill>
                  <a:srgbClr val="FFFF00"/>
                </a:solidFill>
              </a:rPr>
              <a:t>Это </a:t>
            </a:r>
            <a:r>
              <a:rPr lang="ru-RU" sz="2800" b="1" i="1" dirty="0">
                <a:solidFill>
                  <a:srgbClr val="FFFF00"/>
                </a:solidFill>
              </a:rPr>
              <a:t>связано с особенностями ценностей и ожиданий представителей разных поколений. </a:t>
            </a:r>
          </a:p>
        </p:txBody>
      </p:sp>
    </p:spTree>
    <p:extLst>
      <p:ext uri="{BB962C8B-B14F-4D97-AF65-F5344CB8AC3E}">
        <p14:creationId xmlns:p14="http://schemas.microsoft.com/office/powerpoint/2010/main" val="3797048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7546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solidFill>
                  <a:srgbClr val="0070C0"/>
                </a:solidFill>
              </a:rPr>
              <a:t>Из теории поколений:</a:t>
            </a:r>
            <a:endParaRPr lang="ru-RU" sz="6600" b="1" dirty="0">
              <a:solidFill>
                <a:srgbClr val="0070C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969" y="1804915"/>
            <a:ext cx="11353705" cy="3951649"/>
          </a:xfrm>
        </p:spPr>
      </p:pic>
    </p:spTree>
    <p:extLst>
      <p:ext uri="{BB962C8B-B14F-4D97-AF65-F5344CB8AC3E}">
        <p14:creationId xmlns:p14="http://schemas.microsoft.com/office/powerpoint/2010/main" val="3660552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solidFill>
                  <a:srgbClr val="0070C0"/>
                </a:solidFill>
              </a:rPr>
              <a:t>Из теории поколений:</a:t>
            </a:r>
            <a:endParaRPr lang="ru-RU" sz="6600" b="1" dirty="0">
              <a:solidFill>
                <a:srgbClr val="0070C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370" y="1755558"/>
            <a:ext cx="11827878" cy="3315206"/>
          </a:xfrm>
        </p:spPr>
      </p:pic>
    </p:spTree>
    <p:extLst>
      <p:ext uri="{BB962C8B-B14F-4D97-AF65-F5344CB8AC3E}">
        <p14:creationId xmlns:p14="http://schemas.microsoft.com/office/powerpoint/2010/main" val="857818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solidFill>
                  <a:srgbClr val="0070C0"/>
                </a:solidFill>
              </a:rPr>
              <a:t>Из теории поколений:</a:t>
            </a:r>
            <a:endParaRPr lang="ru-RU" sz="6600" b="1" dirty="0">
              <a:solidFill>
                <a:srgbClr val="0070C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31" y="1888042"/>
            <a:ext cx="11360185" cy="3962040"/>
          </a:xfrm>
        </p:spPr>
      </p:pic>
    </p:spTree>
    <p:extLst>
      <p:ext uri="{BB962C8B-B14F-4D97-AF65-F5344CB8AC3E}">
        <p14:creationId xmlns:p14="http://schemas.microsoft.com/office/powerpoint/2010/main" val="2754614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solidFill>
                  <a:srgbClr val="0070C0"/>
                </a:solidFill>
              </a:rPr>
              <a:t>Из теории поколений:</a:t>
            </a:r>
            <a:endParaRPr lang="ru-RU" sz="6600" b="1" dirty="0">
              <a:solidFill>
                <a:srgbClr val="0070C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505" y="1721788"/>
            <a:ext cx="11598532" cy="4045167"/>
          </a:xfrm>
        </p:spPr>
      </p:pic>
    </p:spTree>
    <p:extLst>
      <p:ext uri="{BB962C8B-B14F-4D97-AF65-F5344CB8AC3E}">
        <p14:creationId xmlns:p14="http://schemas.microsoft.com/office/powerpoint/2010/main" val="451168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FFFF00"/>
                </a:solidFill>
              </a:rPr>
              <a:t>Бэби-</a:t>
            </a:r>
            <a:r>
              <a:rPr lang="ru-RU" b="1" dirty="0" err="1">
                <a:solidFill>
                  <a:srgbClr val="FFFF00"/>
                </a:solidFill>
              </a:rPr>
              <a:t>бумеры</a:t>
            </a:r>
            <a:r>
              <a:rPr lang="ru-RU" b="1" dirty="0">
                <a:solidFill>
                  <a:srgbClr val="FFFF00"/>
                </a:solidFill>
              </a:rPr>
              <a:t> предпочитают стабильность и предсказуемость в </a:t>
            </a:r>
            <a:r>
              <a:rPr lang="ru-RU" b="1" dirty="0" smtClean="0">
                <a:solidFill>
                  <a:srgbClr val="FFFF00"/>
                </a:solidFill>
              </a:rPr>
              <a:t>работе.</a:t>
            </a:r>
            <a:r>
              <a:rPr lang="ru-RU" dirty="0" smtClean="0"/>
              <a:t>.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091142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5861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318164" cy="1325563"/>
          </a:xfrm>
          <a:ln w="57150">
            <a:solidFill>
              <a:srgbClr val="0070C0"/>
            </a:solidFill>
          </a:ln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На практике: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1917285"/>
              </p:ext>
            </p:extLst>
          </p:nvPr>
        </p:nvGraphicFramePr>
        <p:xfrm>
          <a:off x="838199" y="322118"/>
          <a:ext cx="10674927" cy="5854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7989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FFFF00"/>
                </a:solidFill>
              </a:rPr>
              <a:t>Поколение X - ценят независимость и баланс между работой и личной жизнью.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04745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033468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528</Words>
  <Application>Microsoft Office PowerPoint</Application>
  <PresentationFormat>Произвольный</PresentationFormat>
  <Paragraphs>46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Методы мотивации различных поколений людей</vt:lpstr>
      <vt:lpstr>Презентация PowerPoint</vt:lpstr>
      <vt:lpstr>Из теории поколений:</vt:lpstr>
      <vt:lpstr>Из теории поколений:</vt:lpstr>
      <vt:lpstr>Из теории поколений:</vt:lpstr>
      <vt:lpstr>Из теории поколений:</vt:lpstr>
      <vt:lpstr>Бэби-бумеры предпочитают стабильность и предсказуемость в работе.. </vt:lpstr>
      <vt:lpstr>На практике:</vt:lpstr>
      <vt:lpstr>Поколение X - ценят независимость и баланс между работой и личной жизнью. </vt:lpstr>
      <vt:lpstr>На практике:</vt:lpstr>
      <vt:lpstr>Миллениалы (Y) заинтересованы в личностном и профессиональном росте. </vt:lpstr>
      <vt:lpstr>На практике:</vt:lpstr>
      <vt:lpstr>Поколение Z отличается стремлением к быстрой обратной связи и инновациям. </vt:lpstr>
      <vt:lpstr>На практике:</vt:lpstr>
      <vt:lpstr>Благодарим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31</cp:revision>
  <dcterms:created xsi:type="dcterms:W3CDTF">2020-10-10T06:09:04Z</dcterms:created>
  <dcterms:modified xsi:type="dcterms:W3CDTF">2025-11-12T15:41:27Z</dcterms:modified>
</cp:coreProperties>
</file>